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9" r:id="rId4"/>
    <p:sldMasterId id="214748374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MontserratLight-italic.fntdata"/><Relationship Id="rId21" Type="http://schemas.openxmlformats.org/officeDocument/2006/relationships/font" Target="fonts/Montserrat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Light-bold.fntdata"/><Relationship Id="rId18" Type="http://schemas.openxmlformats.org/officeDocument/2006/relationships/font" Target="fonts/Montserrat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954a8a201_2_9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5954a8a201_2_9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28d534745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28d534745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34247d26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34247d26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Org contains your AWS Accounts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333333"/>
                </a:solidFill>
                <a:highlight>
                  <a:srgbClr val="F1F4F6"/>
                </a:highlight>
              </a:rPr>
              <a:t>An AWS account is a container for your resources.</a:t>
            </a:r>
            <a:endParaRPr sz="1050">
              <a:solidFill>
                <a:srgbClr val="333333"/>
              </a:solidFill>
              <a:highlight>
                <a:srgbClr val="F1F4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333333"/>
                </a:solidFill>
                <a:highlight>
                  <a:srgbClr val="F1F4F6"/>
                </a:highlight>
              </a:rPr>
              <a:t> It also empowers your teams by providing them designated accounts, and you can automatically provision resources and permissions</a:t>
            </a:r>
            <a:endParaRPr sz="1050">
              <a:solidFill>
                <a:srgbClr val="333333"/>
              </a:solidFill>
              <a:highlight>
                <a:srgbClr val="F1F4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333333"/>
                </a:solidFill>
                <a:highlight>
                  <a:srgbClr val="F1F4F6"/>
                </a:highlight>
              </a:rPr>
              <a:t>You can use Organizations to apply policies that give your teams the freedom to build with the resources they need, while staying within the safe boundaries you set. </a:t>
            </a:r>
            <a:endParaRPr sz="1050">
              <a:solidFill>
                <a:srgbClr val="333333"/>
              </a:solidFill>
              <a:highlight>
                <a:srgbClr val="F1F4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333333"/>
                </a:solidFill>
                <a:highlight>
                  <a:srgbClr val="F1F4F6"/>
                </a:highlight>
              </a:rPr>
              <a:t>By organizing accounts into organizational units (OUs)</a:t>
            </a:r>
            <a:endParaRPr sz="1050">
              <a:solidFill>
                <a:srgbClr val="333333"/>
              </a:solidFill>
              <a:highlight>
                <a:srgbClr val="F1F4F6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34ba11f0f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34ba11f0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34ba11f0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34ba11f0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34ba11f0f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34ba11f0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4ba11f0f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4ba11f0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resentation title">
  <p:cSld name="1_Presentation 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ighlight and two columns">
  <p:cSld name="1_Highlight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75396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6090849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body"/>
          </p:nvPr>
        </p:nvSpPr>
        <p:spPr>
          <a:xfrm>
            <a:off x="211792" y="1645595"/>
            <a:ext cx="2792156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">
  <p:cSld name="1_Contents">
    <p:bg>
      <p:bgPr>
        <a:solidFill>
          <a:schemeClr val="accen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211792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3150604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3" type="body"/>
          </p:nvPr>
        </p:nvSpPr>
        <p:spPr>
          <a:xfrm>
            <a:off x="6068665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/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resentation title">
  <p:cSld name="2_Presentation 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resentation title ">
  <p:cSld name="8_Presentation title 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211791" y="1211114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b="1" i="0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211793" y="1418509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">
  <p:cSld name="1_Agenda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45534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4677962" y="174077"/>
            <a:ext cx="4258649" cy="410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 ">
  <p:cSld name="2_Agenda 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0"/>
            <a:ext cx="45534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4677962" y="174077"/>
            <a:ext cx="4258649" cy="410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">
  <p:cSld name="3_Agenda 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-22860" y="0"/>
            <a:ext cx="454914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5262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4677962" y="174077"/>
            <a:ext cx="4258649" cy="410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">
  <p:cSld name="2_Contents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211792" y="174078"/>
            <a:ext cx="365453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211792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3150604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3" type="body"/>
          </p:nvPr>
        </p:nvSpPr>
        <p:spPr>
          <a:xfrm>
            <a:off x="6068665" y="1927518"/>
            <a:ext cx="2861072" cy="248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2pPr>
            <a:lvl3pPr indent="-3111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3pPr>
            <a:lvl4pPr indent="-3111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4pPr>
            <a:lvl5pPr indent="-3111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libri"/>
              <a:buAutoNum type="arabicPeriod"/>
              <a:defRPr sz="1300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ransition slide">
  <p:cSld name="1_Transition slide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/>
          <p:nvPr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3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ransition slide">
  <p:cSld name="2_Transition slide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/>
          <p:nvPr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4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circle images">
  <p:cSld name="Text and circle image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>
            <p:ph idx="2" type="pic"/>
          </p:nvPr>
        </p:nvSpPr>
        <p:spPr>
          <a:xfrm>
            <a:off x="3889329" y="21019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211793" y="174078"/>
            <a:ext cx="389306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555528" y="2641626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5"/>
          <p:cNvSpPr/>
          <p:nvPr>
            <p:ph idx="3" type="pic"/>
          </p:nvPr>
        </p:nvSpPr>
        <p:spPr>
          <a:xfrm>
            <a:off x="6815499" y="210194"/>
            <a:ext cx="2121112" cy="2121863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5"/>
          <p:cNvSpPr/>
          <p:nvPr>
            <p:ph idx="4" type="pic"/>
          </p:nvPr>
        </p:nvSpPr>
        <p:spPr>
          <a:xfrm>
            <a:off x="6141456" y="2399861"/>
            <a:ext cx="2121112" cy="2121863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5" type="body"/>
          </p:nvPr>
        </p:nvSpPr>
        <p:spPr>
          <a:xfrm>
            <a:off x="555528" y="3378707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6" type="body"/>
          </p:nvPr>
        </p:nvSpPr>
        <p:spPr>
          <a:xfrm>
            <a:off x="555528" y="4115789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5"/>
          <p:cNvSpPr/>
          <p:nvPr/>
        </p:nvSpPr>
        <p:spPr>
          <a:xfrm>
            <a:off x="211792" y="2399860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211792" y="3136941"/>
            <a:ext cx="81102" cy="666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211792" y="3874022"/>
            <a:ext cx="81102" cy="666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ircle placeholders with titles">
  <p:cSld name="3 circle placeholders with title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>
            <p:ph idx="2" type="pic"/>
          </p:nvPr>
        </p:nvSpPr>
        <p:spPr>
          <a:xfrm>
            <a:off x="211793" y="114634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211793" y="4236019"/>
            <a:ext cx="2849807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3" type="body"/>
          </p:nvPr>
        </p:nvSpPr>
        <p:spPr>
          <a:xfrm>
            <a:off x="3149298" y="4236019"/>
            <a:ext cx="2849807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4" type="body"/>
          </p:nvPr>
        </p:nvSpPr>
        <p:spPr>
          <a:xfrm>
            <a:off x="6086804" y="4236019"/>
            <a:ext cx="2849807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6"/>
          <p:cNvSpPr/>
          <p:nvPr>
            <p:ph idx="5" type="pic"/>
          </p:nvPr>
        </p:nvSpPr>
        <p:spPr>
          <a:xfrm>
            <a:off x="3147098" y="114634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6"/>
          <p:cNvSpPr/>
          <p:nvPr>
            <p:ph idx="6" type="pic"/>
          </p:nvPr>
        </p:nvSpPr>
        <p:spPr>
          <a:xfrm>
            <a:off x="6082402" y="1146344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 and column">
  <p:cSld name="Large text and colum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>
            <p:ph idx="2" type="pic"/>
          </p:nvPr>
        </p:nvSpPr>
        <p:spPr>
          <a:xfrm>
            <a:off x="2400301" y="0"/>
            <a:ext cx="67437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type="title"/>
          </p:nvPr>
        </p:nvSpPr>
        <p:spPr>
          <a:xfrm>
            <a:off x="211792" y="174078"/>
            <a:ext cx="191418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207393" y="1678529"/>
            <a:ext cx="1918588" cy="28827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i="0" sz="135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quote yellow ">
  <p:cSld name="Large quote yellow 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1" y="0"/>
            <a:ext cx="673004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211792" y="174078"/>
            <a:ext cx="6335456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" name="Google Shape;173;p28"/>
          <p:cNvSpPr/>
          <p:nvPr>
            <p:ph idx="2" type="pic"/>
          </p:nvPr>
        </p:nvSpPr>
        <p:spPr>
          <a:xfrm>
            <a:off x="6730604" y="0"/>
            <a:ext cx="2413397" cy="47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211931" y="4105876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i="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3" type="body"/>
          </p:nvPr>
        </p:nvSpPr>
        <p:spPr>
          <a:xfrm>
            <a:off x="211931" y="4341619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xample clients ">
  <p:cSld name="2_Example clients "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211793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2429927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4605199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6812618" y="1478756"/>
            <a:ext cx="2115915" cy="21159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9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29"/>
          <p:cNvSpPr/>
          <p:nvPr>
            <p:ph idx="2" type="pic"/>
          </p:nvPr>
        </p:nvSpPr>
        <p:spPr>
          <a:xfrm>
            <a:off x="325082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29"/>
          <p:cNvSpPr/>
          <p:nvPr>
            <p:ph idx="3" type="pic"/>
          </p:nvPr>
        </p:nvSpPr>
        <p:spPr>
          <a:xfrm>
            <a:off x="2532501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9"/>
          <p:cNvSpPr/>
          <p:nvPr>
            <p:ph idx="4" type="pic"/>
          </p:nvPr>
        </p:nvSpPr>
        <p:spPr>
          <a:xfrm>
            <a:off x="4707773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9"/>
          <p:cNvSpPr/>
          <p:nvPr>
            <p:ph idx="5" type="pic"/>
          </p:nvPr>
        </p:nvSpPr>
        <p:spPr>
          <a:xfrm>
            <a:off x="6915192" y="1591714"/>
            <a:ext cx="1889334" cy="189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display with icons">
  <p:cSld name="Information display with icons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956363" y="1642528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3888335" y="1642362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3" type="body"/>
          </p:nvPr>
        </p:nvSpPr>
        <p:spPr>
          <a:xfrm>
            <a:off x="6811100" y="1642362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4" type="body"/>
          </p:nvPr>
        </p:nvSpPr>
        <p:spPr>
          <a:xfrm>
            <a:off x="956363" y="3118489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5" type="body"/>
          </p:nvPr>
        </p:nvSpPr>
        <p:spPr>
          <a:xfrm>
            <a:off x="3888335" y="3118323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6" type="body"/>
          </p:nvPr>
        </p:nvSpPr>
        <p:spPr>
          <a:xfrm>
            <a:off x="6811100" y="3118323"/>
            <a:ext cx="1891871" cy="1067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0" name="Google Shape;200;p30"/>
          <p:cNvSpPr/>
          <p:nvPr>
            <p:ph idx="7" type="pic"/>
          </p:nvPr>
        </p:nvSpPr>
        <p:spPr>
          <a:xfrm>
            <a:off x="211792" y="1642362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30"/>
          <p:cNvSpPr/>
          <p:nvPr>
            <p:ph idx="8" type="pic"/>
          </p:nvPr>
        </p:nvSpPr>
        <p:spPr>
          <a:xfrm>
            <a:off x="3126442" y="1642362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0"/>
          <p:cNvSpPr/>
          <p:nvPr>
            <p:ph idx="9" type="pic"/>
          </p:nvPr>
        </p:nvSpPr>
        <p:spPr>
          <a:xfrm>
            <a:off x="6062524" y="1642362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13" type="pic"/>
          </p:nvPr>
        </p:nvSpPr>
        <p:spPr>
          <a:xfrm>
            <a:off x="211792" y="3121118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0"/>
          <p:cNvSpPr/>
          <p:nvPr>
            <p:ph idx="14" type="pic"/>
          </p:nvPr>
        </p:nvSpPr>
        <p:spPr>
          <a:xfrm>
            <a:off x="3126442" y="3121118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30"/>
          <p:cNvSpPr/>
          <p:nvPr>
            <p:ph idx="15" type="pic"/>
          </p:nvPr>
        </p:nvSpPr>
        <p:spPr>
          <a:xfrm>
            <a:off x="6062524" y="3121118"/>
            <a:ext cx="666890" cy="6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rvices ">
  <p:cSld name="1_Services 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1" y="0"/>
            <a:ext cx="311583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3106609" y="0"/>
            <a:ext cx="2925746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20107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type="title"/>
          </p:nvPr>
        </p:nvSpPr>
        <p:spPr>
          <a:xfrm>
            <a:off x="211792" y="174078"/>
            <a:ext cx="2894816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2" type="body"/>
          </p:nvPr>
        </p:nvSpPr>
        <p:spPr>
          <a:xfrm>
            <a:off x="211792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3" type="body"/>
          </p:nvPr>
        </p:nvSpPr>
        <p:spPr>
          <a:xfrm>
            <a:off x="3318350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4" type="body"/>
          </p:nvPr>
        </p:nvSpPr>
        <p:spPr>
          <a:xfrm>
            <a:off x="3329065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5" type="body"/>
          </p:nvPr>
        </p:nvSpPr>
        <p:spPr>
          <a:xfrm>
            <a:off x="625345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6" type="body"/>
          </p:nvPr>
        </p:nvSpPr>
        <p:spPr>
          <a:xfrm>
            <a:off x="6264174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>
                <a:solidFill>
                  <a:schemeClr val="dk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ooters 2">
  <p:cSld name="Title &amp; footers 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footers 2">
  <p:cSld name="1_Title &amp; footers 2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ircle placeholders">
  <p:cSld name="3 Circle placeholder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/>
          <p:nvPr>
            <p:ph idx="2" type="pic"/>
          </p:nvPr>
        </p:nvSpPr>
        <p:spPr>
          <a:xfrm>
            <a:off x="211793" y="1681268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5" name="Google Shape;235;p34"/>
          <p:cNvSpPr/>
          <p:nvPr>
            <p:ph idx="3" type="pic"/>
          </p:nvPr>
        </p:nvSpPr>
        <p:spPr>
          <a:xfrm>
            <a:off x="3147098" y="1681268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34"/>
          <p:cNvSpPr/>
          <p:nvPr>
            <p:ph idx="4" type="pic"/>
          </p:nvPr>
        </p:nvSpPr>
        <p:spPr>
          <a:xfrm>
            <a:off x="6082402" y="1681268"/>
            <a:ext cx="2849807" cy="2850815"/>
          </a:xfrm>
          <a:prstGeom prst="ellipse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with title">
  <p:cSld name="1_Blank with title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6803350" y="181039"/>
            <a:ext cx="2133260" cy="333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3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 with title">
  <p:cSld name="2_Blank with title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300"/>
              <a:buFont typeface="Montserrat Light"/>
              <a:buNone/>
              <a:defRPr sz="63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6803350" y="181039"/>
            <a:ext cx="2133260" cy="333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b="1" sz="13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 with title">
  <p:cSld name="3_Blank with title">
    <p:bg>
      <p:bgPr>
        <a:solidFill>
          <a:schemeClr val="accen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6803350" y="181039"/>
            <a:ext cx="2133260" cy="3331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&amp; footers">
  <p:cSld name="3_Title &amp; footers"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footers ">
  <p:cSld name="1_Title &amp; footers 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 and image">
  <p:cSld name="Large text and image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/>
          <p:nvPr>
            <p:ph idx="2" type="pic"/>
          </p:nvPr>
        </p:nvSpPr>
        <p:spPr>
          <a:xfrm>
            <a:off x="4526280" y="2"/>
            <a:ext cx="4617722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40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rge text and image">
  <p:cSld name="2_Large text and image"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/>
          <p:nvPr>
            <p:ph idx="2" type="pic"/>
          </p:nvPr>
        </p:nvSpPr>
        <p:spPr>
          <a:xfrm>
            <a:off x="4526280" y="2"/>
            <a:ext cx="4617722" cy="5143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1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4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 and yellow box">
  <p:cSld name="Large text and yellow box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2"/>
          <p:cNvSpPr/>
          <p:nvPr/>
        </p:nvSpPr>
        <p:spPr>
          <a:xfrm>
            <a:off x="6035040" y="2"/>
            <a:ext cx="3108960" cy="51428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42"/>
          <p:cNvSpPr txBox="1"/>
          <p:nvPr>
            <p:ph idx="2" type="body"/>
          </p:nvPr>
        </p:nvSpPr>
        <p:spPr>
          <a:xfrm>
            <a:off x="7026755" y="321119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42"/>
          <p:cNvSpPr txBox="1"/>
          <p:nvPr>
            <p:ph idx="3" type="body"/>
          </p:nvPr>
        </p:nvSpPr>
        <p:spPr>
          <a:xfrm>
            <a:off x="7036275" y="1046023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42"/>
          <p:cNvSpPr txBox="1"/>
          <p:nvPr>
            <p:ph idx="4" type="body"/>
          </p:nvPr>
        </p:nvSpPr>
        <p:spPr>
          <a:xfrm>
            <a:off x="7036275" y="1770927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42"/>
          <p:cNvSpPr txBox="1"/>
          <p:nvPr>
            <p:ph idx="5" type="body"/>
          </p:nvPr>
        </p:nvSpPr>
        <p:spPr>
          <a:xfrm>
            <a:off x="7047791" y="2495831"/>
            <a:ext cx="1687116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- two columns">
  <p:cSld name="Text - two columns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211792" y="174078"/>
            <a:ext cx="869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207393" y="1678529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43"/>
          <p:cNvSpPr txBox="1"/>
          <p:nvPr>
            <p:ph idx="2" type="body"/>
          </p:nvPr>
        </p:nvSpPr>
        <p:spPr>
          <a:xfrm>
            <a:off x="4605793" y="1651465"/>
            <a:ext cx="3596909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, yellow box, image">
  <p:cSld name="2 columns, yellow box, imag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/>
          <p:nvPr>
            <p:ph idx="2" type="pic"/>
          </p:nvPr>
        </p:nvSpPr>
        <p:spPr>
          <a:xfrm>
            <a:off x="6035040" y="2416970"/>
            <a:ext cx="3108960" cy="272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44"/>
          <p:cNvSpPr/>
          <p:nvPr/>
        </p:nvSpPr>
        <p:spPr>
          <a:xfrm>
            <a:off x="6035040" y="1"/>
            <a:ext cx="3108960" cy="2417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44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4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4" name="Google Shape;304;p44"/>
          <p:cNvSpPr txBox="1"/>
          <p:nvPr>
            <p:ph idx="1" type="body"/>
          </p:nvPr>
        </p:nvSpPr>
        <p:spPr>
          <a:xfrm>
            <a:off x="211792" y="1645595"/>
            <a:ext cx="2132900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44"/>
          <p:cNvSpPr txBox="1"/>
          <p:nvPr>
            <p:ph idx="3" type="body"/>
          </p:nvPr>
        </p:nvSpPr>
        <p:spPr>
          <a:xfrm>
            <a:off x="6238085" y="174077"/>
            <a:ext cx="2451017" cy="54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4" type="body"/>
          </p:nvPr>
        </p:nvSpPr>
        <p:spPr>
          <a:xfrm>
            <a:off x="2439100" y="1645595"/>
            <a:ext cx="2132900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 small box">
  <p:cSld name="Text and image small box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/>
          <p:nvPr/>
        </p:nvSpPr>
        <p:spPr>
          <a:xfrm>
            <a:off x="6035040" y="2416970"/>
            <a:ext cx="3108960" cy="272653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45"/>
          <p:cNvSpPr/>
          <p:nvPr>
            <p:ph idx="2" type="pic"/>
          </p:nvPr>
        </p:nvSpPr>
        <p:spPr>
          <a:xfrm>
            <a:off x="6035040" y="1"/>
            <a:ext cx="3108960" cy="2416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45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211793" y="1645595"/>
            <a:ext cx="3356693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45"/>
          <p:cNvSpPr txBox="1"/>
          <p:nvPr>
            <p:ph idx="3" type="body"/>
          </p:nvPr>
        </p:nvSpPr>
        <p:spPr>
          <a:xfrm>
            <a:off x="6238085" y="2615340"/>
            <a:ext cx="2451017" cy="685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Highlight and two columns">
  <p:cSld name="2_Highlight and two columns"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1" name="Google Shape;321;p46"/>
          <p:cNvSpPr txBox="1"/>
          <p:nvPr>
            <p:ph idx="1" type="body"/>
          </p:nvPr>
        </p:nvSpPr>
        <p:spPr>
          <a:xfrm>
            <a:off x="3175396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46"/>
          <p:cNvSpPr txBox="1"/>
          <p:nvPr>
            <p:ph idx="2" type="body"/>
          </p:nvPr>
        </p:nvSpPr>
        <p:spPr>
          <a:xfrm>
            <a:off x="6090849" y="1645595"/>
            <a:ext cx="2845762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46"/>
          <p:cNvSpPr txBox="1"/>
          <p:nvPr>
            <p:ph idx="3" type="body"/>
          </p:nvPr>
        </p:nvSpPr>
        <p:spPr>
          <a:xfrm>
            <a:off x="211792" y="1645595"/>
            <a:ext cx="2792156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allery - two images">
  <p:cSld name="Picture gallery - two image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/>
          <p:nvPr>
            <p:ph idx="2" type="pic"/>
          </p:nvPr>
        </p:nvSpPr>
        <p:spPr>
          <a:xfrm>
            <a:off x="222647" y="1675211"/>
            <a:ext cx="4304372" cy="2846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47"/>
          <p:cNvSpPr/>
          <p:nvPr>
            <p:ph idx="3" type="pic"/>
          </p:nvPr>
        </p:nvSpPr>
        <p:spPr>
          <a:xfrm>
            <a:off x="4604952" y="1675121"/>
            <a:ext cx="4304371" cy="284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4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our images">
  <p:cSld name="Text and four image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/>
          <p:nvPr>
            <p:ph idx="2" type="pic"/>
          </p:nvPr>
        </p:nvSpPr>
        <p:spPr>
          <a:xfrm>
            <a:off x="4604951" y="1675120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" name="Google Shape;333;p48"/>
          <p:cNvSpPr/>
          <p:nvPr>
            <p:ph idx="3" type="pic"/>
          </p:nvPr>
        </p:nvSpPr>
        <p:spPr>
          <a:xfrm>
            <a:off x="6796103" y="1675120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" name="Google Shape;334;p48"/>
          <p:cNvSpPr/>
          <p:nvPr>
            <p:ph idx="4" type="pic"/>
          </p:nvPr>
        </p:nvSpPr>
        <p:spPr>
          <a:xfrm>
            <a:off x="4604951" y="3135835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48"/>
          <p:cNvSpPr/>
          <p:nvPr>
            <p:ph idx="5" type="pic"/>
          </p:nvPr>
        </p:nvSpPr>
        <p:spPr>
          <a:xfrm>
            <a:off x="6796103" y="3135835"/>
            <a:ext cx="2124076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4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4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4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0" name="Google Shape;340;p48"/>
          <p:cNvSpPr txBox="1"/>
          <p:nvPr>
            <p:ph idx="1" type="body"/>
          </p:nvPr>
        </p:nvSpPr>
        <p:spPr>
          <a:xfrm>
            <a:off x="211793" y="1675122"/>
            <a:ext cx="4062496" cy="284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disciplines">
  <p:cSld name="Our discipline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4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4617114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49"/>
          <p:cNvSpPr txBox="1"/>
          <p:nvPr>
            <p:ph idx="2" type="body"/>
          </p:nvPr>
        </p:nvSpPr>
        <p:spPr>
          <a:xfrm>
            <a:off x="6818206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49"/>
          <p:cNvSpPr txBox="1"/>
          <p:nvPr>
            <p:ph idx="3" type="body"/>
          </p:nvPr>
        </p:nvSpPr>
        <p:spPr>
          <a:xfrm>
            <a:off x="4617114" y="2332987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49"/>
          <p:cNvSpPr txBox="1"/>
          <p:nvPr>
            <p:ph idx="4" type="body"/>
          </p:nvPr>
        </p:nvSpPr>
        <p:spPr>
          <a:xfrm>
            <a:off x="6818206" y="2332987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49"/>
          <p:cNvSpPr txBox="1"/>
          <p:nvPr>
            <p:ph idx="5" type="body"/>
          </p:nvPr>
        </p:nvSpPr>
        <p:spPr>
          <a:xfrm>
            <a:off x="251859" y="1674448"/>
            <a:ext cx="4060031" cy="2721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&amp; footers ">
  <p:cSld name="2_Title &amp; footers ">
    <p:bg>
      <p:bgPr>
        <a:solidFill>
          <a:schemeClr val="accen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5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text left">
  <p:cSld name="1_Title and text left"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207394" y="1678529"/>
            <a:ext cx="2653873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Title and text lef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5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207394" y="1678529"/>
            <a:ext cx="2653873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blank">
  <p:cSld name="Text and blank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type="title"/>
          </p:nvPr>
        </p:nvSpPr>
        <p:spPr>
          <a:xfrm>
            <a:off x="211793" y="174078"/>
            <a:ext cx="389306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5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4" name="Google Shape;374;p53"/>
          <p:cNvSpPr txBox="1"/>
          <p:nvPr>
            <p:ph idx="1" type="body"/>
          </p:nvPr>
        </p:nvSpPr>
        <p:spPr>
          <a:xfrm>
            <a:off x="555528" y="2641626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53"/>
          <p:cNvSpPr txBox="1"/>
          <p:nvPr>
            <p:ph idx="2" type="body"/>
          </p:nvPr>
        </p:nvSpPr>
        <p:spPr>
          <a:xfrm>
            <a:off x="555528" y="3378707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53"/>
          <p:cNvSpPr txBox="1"/>
          <p:nvPr>
            <p:ph idx="3" type="body"/>
          </p:nvPr>
        </p:nvSpPr>
        <p:spPr>
          <a:xfrm>
            <a:off x="555528" y="4115789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53"/>
          <p:cNvSpPr/>
          <p:nvPr/>
        </p:nvSpPr>
        <p:spPr>
          <a:xfrm>
            <a:off x="211792" y="2399860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3"/>
          <p:cNvSpPr/>
          <p:nvPr/>
        </p:nvSpPr>
        <p:spPr>
          <a:xfrm>
            <a:off x="211792" y="3136941"/>
            <a:ext cx="81102" cy="666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53"/>
          <p:cNvSpPr/>
          <p:nvPr/>
        </p:nvSpPr>
        <p:spPr>
          <a:xfrm>
            <a:off x="211792" y="3874022"/>
            <a:ext cx="81102" cy="666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blank black">
  <p:cSld name="Text and blank black"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type="title"/>
          </p:nvPr>
        </p:nvSpPr>
        <p:spPr>
          <a:xfrm>
            <a:off x="211793" y="174078"/>
            <a:ext cx="389306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5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5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5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54"/>
          <p:cNvSpPr txBox="1"/>
          <p:nvPr>
            <p:ph idx="1" type="body"/>
          </p:nvPr>
        </p:nvSpPr>
        <p:spPr>
          <a:xfrm>
            <a:off x="555528" y="2641626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54"/>
          <p:cNvSpPr txBox="1"/>
          <p:nvPr>
            <p:ph idx="2" type="body"/>
          </p:nvPr>
        </p:nvSpPr>
        <p:spPr>
          <a:xfrm>
            <a:off x="555528" y="3378707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54"/>
          <p:cNvSpPr txBox="1"/>
          <p:nvPr>
            <p:ph idx="3" type="body"/>
          </p:nvPr>
        </p:nvSpPr>
        <p:spPr>
          <a:xfrm>
            <a:off x="555528" y="4115789"/>
            <a:ext cx="4062496" cy="424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54"/>
          <p:cNvSpPr/>
          <p:nvPr/>
        </p:nvSpPr>
        <p:spPr>
          <a:xfrm>
            <a:off x="211792" y="2399860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4"/>
          <p:cNvSpPr/>
          <p:nvPr/>
        </p:nvSpPr>
        <p:spPr>
          <a:xfrm>
            <a:off x="211792" y="3136941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54"/>
          <p:cNvSpPr/>
          <p:nvPr/>
        </p:nvSpPr>
        <p:spPr>
          <a:xfrm>
            <a:off x="211792" y="3874022"/>
            <a:ext cx="81102" cy="666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split">
  <p:cSld name="Black spli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55"/>
          <p:cNvSpPr txBox="1"/>
          <p:nvPr>
            <p:ph type="title"/>
          </p:nvPr>
        </p:nvSpPr>
        <p:spPr>
          <a:xfrm>
            <a:off x="211792" y="174078"/>
            <a:ext cx="436020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5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formation graphics">
  <p:cSld name="1_Information graphics"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56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5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5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4617114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56"/>
          <p:cNvSpPr txBox="1"/>
          <p:nvPr>
            <p:ph idx="2" type="body"/>
          </p:nvPr>
        </p:nvSpPr>
        <p:spPr>
          <a:xfrm>
            <a:off x="6818206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56"/>
          <p:cNvSpPr txBox="1"/>
          <p:nvPr>
            <p:ph idx="3" type="body"/>
          </p:nvPr>
        </p:nvSpPr>
        <p:spPr>
          <a:xfrm>
            <a:off x="4617114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56"/>
          <p:cNvSpPr txBox="1"/>
          <p:nvPr>
            <p:ph idx="4" type="body"/>
          </p:nvPr>
        </p:nvSpPr>
        <p:spPr>
          <a:xfrm>
            <a:off x="6818206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7" name="Google Shape;407;p56"/>
          <p:cNvSpPr txBox="1"/>
          <p:nvPr>
            <p:ph idx="5" type="body"/>
          </p:nvPr>
        </p:nvSpPr>
        <p:spPr>
          <a:xfrm>
            <a:off x="211793" y="2408624"/>
            <a:ext cx="4060031" cy="1532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slide">
  <p:cSld name="4_Section slide"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10" name="Google Shape;410;p57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p57"/>
          <p:cNvSpPr txBox="1"/>
          <p:nvPr>
            <p:ph type="title"/>
          </p:nvPr>
        </p:nvSpPr>
        <p:spPr>
          <a:xfrm>
            <a:off x="211792" y="174077"/>
            <a:ext cx="6059390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5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8"/>
          <p:cNvSpPr txBox="1"/>
          <p:nvPr>
            <p:ph type="title"/>
          </p:nvPr>
        </p:nvSpPr>
        <p:spPr>
          <a:xfrm>
            <a:off x="234951" y="224618"/>
            <a:ext cx="6330950" cy="15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18" name="Google Shape;41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5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black">
  <p:cSld name="Thank you black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9"/>
          <p:cNvSpPr txBox="1"/>
          <p:nvPr>
            <p:ph type="title"/>
          </p:nvPr>
        </p:nvSpPr>
        <p:spPr>
          <a:xfrm>
            <a:off x="234951" y="224618"/>
            <a:ext cx="6330950" cy="15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300"/>
              <a:buFont typeface="Montserrat Light"/>
              <a:buNone/>
              <a:defRPr sz="6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4" name="Google Shape;42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5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yellow">
  <p:cSld name="Thank you yellow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60"/>
          <p:cNvSpPr txBox="1"/>
          <p:nvPr>
            <p:ph type="title"/>
          </p:nvPr>
        </p:nvSpPr>
        <p:spPr>
          <a:xfrm>
            <a:off x="234951" y="224618"/>
            <a:ext cx="6330950" cy="1536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00"/>
              <a:buFont typeface="Montserrat Light"/>
              <a:buNone/>
              <a:defRPr sz="63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6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6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2" name="Google Shape;43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621" y="3846419"/>
            <a:ext cx="27051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resentation title">
  <p:cSld name="10_Presentation title"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/>
          <p:nvPr/>
        </p:nvSpPr>
        <p:spPr>
          <a:xfrm>
            <a:off x="0" y="3362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61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36" name="Google Shape;436;p61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61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8" name="Google Shape;438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1793507"/>
            <a:ext cx="2702052" cy="8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slide">
  <p:cSld name="1_Section slide"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/>
          <p:nvPr/>
        </p:nvSpPr>
        <p:spPr>
          <a:xfrm>
            <a:off x="0" y="1"/>
            <a:ext cx="9144000" cy="2575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62"/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2"/>
          <p:cNvSpPr txBox="1"/>
          <p:nvPr>
            <p:ph type="title"/>
          </p:nvPr>
        </p:nvSpPr>
        <p:spPr>
          <a:xfrm>
            <a:off x="211792" y="174077"/>
            <a:ext cx="6059390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6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6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6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">
  <p:cSld name="Images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6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6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2" name="Google Shape;452;p63"/>
          <p:cNvSpPr/>
          <p:nvPr>
            <p:ph idx="2" type="pic"/>
          </p:nvPr>
        </p:nvSpPr>
        <p:spPr>
          <a:xfrm>
            <a:off x="207832" y="953765"/>
            <a:ext cx="1381220" cy="90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3" name="Google Shape;453;p63"/>
          <p:cNvSpPr/>
          <p:nvPr>
            <p:ph idx="3" type="pic"/>
          </p:nvPr>
        </p:nvSpPr>
        <p:spPr>
          <a:xfrm>
            <a:off x="1674277" y="953765"/>
            <a:ext cx="1381220" cy="90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63"/>
          <p:cNvSpPr/>
          <p:nvPr>
            <p:ph idx="4" type="pic"/>
          </p:nvPr>
        </p:nvSpPr>
        <p:spPr>
          <a:xfrm>
            <a:off x="3140722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63"/>
          <p:cNvSpPr/>
          <p:nvPr>
            <p:ph idx="5" type="pic"/>
          </p:nvPr>
        </p:nvSpPr>
        <p:spPr>
          <a:xfrm>
            <a:off x="4607167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6" name="Google Shape;456;p63"/>
          <p:cNvSpPr/>
          <p:nvPr>
            <p:ph idx="6" type="pic"/>
          </p:nvPr>
        </p:nvSpPr>
        <p:spPr>
          <a:xfrm>
            <a:off x="6073611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7" name="Google Shape;457;p63"/>
          <p:cNvSpPr/>
          <p:nvPr>
            <p:ph idx="7" type="pic"/>
          </p:nvPr>
        </p:nvSpPr>
        <p:spPr>
          <a:xfrm>
            <a:off x="7540056" y="953765"/>
            <a:ext cx="1381220" cy="903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8" name="Google Shape;458;p63"/>
          <p:cNvSpPr/>
          <p:nvPr>
            <p:ph idx="8" type="pic"/>
          </p:nvPr>
        </p:nvSpPr>
        <p:spPr>
          <a:xfrm>
            <a:off x="207832" y="1931416"/>
            <a:ext cx="1381220" cy="90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63"/>
          <p:cNvSpPr/>
          <p:nvPr>
            <p:ph idx="9" type="pic"/>
          </p:nvPr>
        </p:nvSpPr>
        <p:spPr>
          <a:xfrm>
            <a:off x="1674277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63"/>
          <p:cNvSpPr/>
          <p:nvPr>
            <p:ph idx="13" type="pic"/>
          </p:nvPr>
        </p:nvSpPr>
        <p:spPr>
          <a:xfrm>
            <a:off x="3140722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63"/>
          <p:cNvSpPr/>
          <p:nvPr>
            <p:ph idx="14" type="pic"/>
          </p:nvPr>
        </p:nvSpPr>
        <p:spPr>
          <a:xfrm>
            <a:off x="4607167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63"/>
          <p:cNvSpPr/>
          <p:nvPr>
            <p:ph idx="15" type="pic"/>
          </p:nvPr>
        </p:nvSpPr>
        <p:spPr>
          <a:xfrm>
            <a:off x="6073611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3" name="Google Shape;463;p63"/>
          <p:cNvSpPr/>
          <p:nvPr>
            <p:ph idx="16" type="pic"/>
          </p:nvPr>
        </p:nvSpPr>
        <p:spPr>
          <a:xfrm>
            <a:off x="7540056" y="1931415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4" name="Google Shape;464;p63"/>
          <p:cNvSpPr/>
          <p:nvPr>
            <p:ph idx="17" type="pic"/>
          </p:nvPr>
        </p:nvSpPr>
        <p:spPr>
          <a:xfrm>
            <a:off x="207832" y="2916423"/>
            <a:ext cx="1381220" cy="90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63"/>
          <p:cNvSpPr/>
          <p:nvPr>
            <p:ph idx="18" type="pic"/>
          </p:nvPr>
        </p:nvSpPr>
        <p:spPr>
          <a:xfrm>
            <a:off x="1674277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63"/>
          <p:cNvSpPr/>
          <p:nvPr>
            <p:ph idx="19" type="pic"/>
          </p:nvPr>
        </p:nvSpPr>
        <p:spPr>
          <a:xfrm>
            <a:off x="3140722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63"/>
          <p:cNvSpPr/>
          <p:nvPr>
            <p:ph idx="20" type="pic"/>
          </p:nvPr>
        </p:nvSpPr>
        <p:spPr>
          <a:xfrm>
            <a:off x="4607167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63"/>
          <p:cNvSpPr/>
          <p:nvPr>
            <p:ph idx="21" type="pic"/>
          </p:nvPr>
        </p:nvSpPr>
        <p:spPr>
          <a:xfrm>
            <a:off x="6073611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63"/>
          <p:cNvSpPr/>
          <p:nvPr>
            <p:ph idx="22" type="pic"/>
          </p:nvPr>
        </p:nvSpPr>
        <p:spPr>
          <a:xfrm>
            <a:off x="7540056" y="2916423"/>
            <a:ext cx="1381220" cy="907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63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tmap ogos">
  <p:cSld name="Bitmap ogos">
    <p:bg>
      <p:bgPr>
        <a:solidFill>
          <a:schemeClr val="lt2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6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6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6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76" name="Google Shape;476;p64"/>
          <p:cNvGrpSpPr/>
          <p:nvPr/>
        </p:nvGrpSpPr>
        <p:grpSpPr>
          <a:xfrm>
            <a:off x="211792" y="939016"/>
            <a:ext cx="2855258" cy="3583754"/>
            <a:chOff x="282387" y="1252022"/>
            <a:chExt cx="3807011" cy="4778338"/>
          </a:xfrm>
        </p:grpSpPr>
        <p:sp>
          <p:nvSpPr>
            <p:cNvPr id="477" name="Google Shape;477;p64"/>
            <p:cNvSpPr/>
            <p:nvPr/>
          </p:nvSpPr>
          <p:spPr>
            <a:xfrm>
              <a:off x="282387" y="1252022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8" name="Google Shape;478;p64"/>
            <p:cNvSpPr/>
            <p:nvPr/>
          </p:nvSpPr>
          <p:spPr>
            <a:xfrm>
              <a:off x="282387" y="2226107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9" name="Google Shape;479;p64"/>
            <p:cNvSpPr/>
            <p:nvPr/>
          </p:nvSpPr>
          <p:spPr>
            <a:xfrm>
              <a:off x="282387" y="3200191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0" name="Google Shape;480;p64"/>
            <p:cNvSpPr/>
            <p:nvPr/>
          </p:nvSpPr>
          <p:spPr>
            <a:xfrm>
              <a:off x="282387" y="4174276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1" name="Google Shape;481;p64"/>
            <p:cNvSpPr/>
            <p:nvPr/>
          </p:nvSpPr>
          <p:spPr>
            <a:xfrm>
              <a:off x="282387" y="5148360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82" name="Google Shape;482;p64"/>
          <p:cNvGrpSpPr/>
          <p:nvPr/>
        </p:nvGrpSpPr>
        <p:grpSpPr>
          <a:xfrm>
            <a:off x="3146572" y="939016"/>
            <a:ext cx="2855258" cy="3583754"/>
            <a:chOff x="282387" y="1252022"/>
            <a:chExt cx="3807011" cy="4778338"/>
          </a:xfrm>
        </p:grpSpPr>
        <p:sp>
          <p:nvSpPr>
            <p:cNvPr id="483" name="Google Shape;483;p64"/>
            <p:cNvSpPr/>
            <p:nvPr/>
          </p:nvSpPr>
          <p:spPr>
            <a:xfrm>
              <a:off x="282387" y="1252022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4" name="Google Shape;484;p64"/>
            <p:cNvSpPr/>
            <p:nvPr/>
          </p:nvSpPr>
          <p:spPr>
            <a:xfrm>
              <a:off x="282387" y="2226107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5" name="Google Shape;485;p64"/>
            <p:cNvSpPr/>
            <p:nvPr/>
          </p:nvSpPr>
          <p:spPr>
            <a:xfrm>
              <a:off x="282387" y="3200191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6" name="Google Shape;486;p64"/>
            <p:cNvSpPr/>
            <p:nvPr/>
          </p:nvSpPr>
          <p:spPr>
            <a:xfrm>
              <a:off x="282387" y="4174276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7" name="Google Shape;487;p64"/>
            <p:cNvSpPr/>
            <p:nvPr/>
          </p:nvSpPr>
          <p:spPr>
            <a:xfrm>
              <a:off x="282387" y="5148360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88" name="Google Shape;488;p64"/>
          <p:cNvGrpSpPr/>
          <p:nvPr/>
        </p:nvGrpSpPr>
        <p:grpSpPr>
          <a:xfrm>
            <a:off x="6081352" y="939016"/>
            <a:ext cx="2855258" cy="3583754"/>
            <a:chOff x="282387" y="1252022"/>
            <a:chExt cx="3807011" cy="4778338"/>
          </a:xfrm>
        </p:grpSpPr>
        <p:sp>
          <p:nvSpPr>
            <p:cNvPr id="489" name="Google Shape;489;p64"/>
            <p:cNvSpPr/>
            <p:nvPr/>
          </p:nvSpPr>
          <p:spPr>
            <a:xfrm>
              <a:off x="282387" y="1252022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0" name="Google Shape;490;p64"/>
            <p:cNvSpPr/>
            <p:nvPr/>
          </p:nvSpPr>
          <p:spPr>
            <a:xfrm>
              <a:off x="282387" y="2226107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1" name="Google Shape;491;p64"/>
            <p:cNvSpPr/>
            <p:nvPr/>
          </p:nvSpPr>
          <p:spPr>
            <a:xfrm>
              <a:off x="282387" y="3200191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2" name="Google Shape;492;p64"/>
            <p:cNvSpPr/>
            <p:nvPr/>
          </p:nvSpPr>
          <p:spPr>
            <a:xfrm>
              <a:off x="282387" y="4174276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3" name="Google Shape;493;p64"/>
            <p:cNvSpPr/>
            <p:nvPr/>
          </p:nvSpPr>
          <p:spPr>
            <a:xfrm>
              <a:off x="282387" y="5148360"/>
              <a:ext cx="3807011" cy="88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94" name="Google Shape;494;p64"/>
          <p:cNvSpPr txBox="1"/>
          <p:nvPr>
            <p:ph idx="1" type="body"/>
          </p:nvPr>
        </p:nvSpPr>
        <p:spPr>
          <a:xfrm>
            <a:off x="291453" y="995228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64"/>
          <p:cNvSpPr txBox="1"/>
          <p:nvPr>
            <p:ph idx="2" type="body"/>
          </p:nvPr>
        </p:nvSpPr>
        <p:spPr>
          <a:xfrm>
            <a:off x="291453" y="1726247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64"/>
          <p:cNvSpPr txBox="1"/>
          <p:nvPr>
            <p:ph idx="3" type="body"/>
          </p:nvPr>
        </p:nvSpPr>
        <p:spPr>
          <a:xfrm>
            <a:off x="291453" y="2457266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p64"/>
          <p:cNvSpPr txBox="1"/>
          <p:nvPr>
            <p:ph idx="4" type="body"/>
          </p:nvPr>
        </p:nvSpPr>
        <p:spPr>
          <a:xfrm>
            <a:off x="291452" y="3188285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8" name="Google Shape;498;p64"/>
          <p:cNvSpPr txBox="1"/>
          <p:nvPr>
            <p:ph idx="5" type="body"/>
          </p:nvPr>
        </p:nvSpPr>
        <p:spPr>
          <a:xfrm>
            <a:off x="291450" y="3919303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9" name="Google Shape;499;p64"/>
          <p:cNvSpPr/>
          <p:nvPr>
            <p:ph idx="6" type="pic"/>
          </p:nvPr>
        </p:nvSpPr>
        <p:spPr>
          <a:xfrm>
            <a:off x="1364284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64"/>
          <p:cNvSpPr/>
          <p:nvPr>
            <p:ph idx="7" type="pic"/>
          </p:nvPr>
        </p:nvSpPr>
        <p:spPr>
          <a:xfrm>
            <a:off x="1923307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64"/>
          <p:cNvSpPr/>
          <p:nvPr>
            <p:ph idx="8" type="pic"/>
          </p:nvPr>
        </p:nvSpPr>
        <p:spPr>
          <a:xfrm>
            <a:off x="2482330" y="102134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64"/>
          <p:cNvSpPr/>
          <p:nvPr>
            <p:ph idx="9" type="pic"/>
          </p:nvPr>
        </p:nvSpPr>
        <p:spPr>
          <a:xfrm>
            <a:off x="1364284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64"/>
          <p:cNvSpPr/>
          <p:nvPr>
            <p:ph idx="13" type="pic"/>
          </p:nvPr>
        </p:nvSpPr>
        <p:spPr>
          <a:xfrm>
            <a:off x="1923307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64"/>
          <p:cNvSpPr/>
          <p:nvPr>
            <p:ph idx="14" type="pic"/>
          </p:nvPr>
        </p:nvSpPr>
        <p:spPr>
          <a:xfrm>
            <a:off x="2482330" y="175125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64"/>
          <p:cNvSpPr/>
          <p:nvPr>
            <p:ph idx="15" type="pic"/>
          </p:nvPr>
        </p:nvSpPr>
        <p:spPr>
          <a:xfrm>
            <a:off x="1364284" y="248116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64"/>
          <p:cNvSpPr/>
          <p:nvPr>
            <p:ph idx="16" type="pic"/>
          </p:nvPr>
        </p:nvSpPr>
        <p:spPr>
          <a:xfrm>
            <a:off x="1923307" y="2481162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64"/>
          <p:cNvSpPr/>
          <p:nvPr>
            <p:ph idx="17" type="pic"/>
          </p:nvPr>
        </p:nvSpPr>
        <p:spPr>
          <a:xfrm>
            <a:off x="2482330" y="2481162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8" name="Google Shape;508;p64"/>
          <p:cNvSpPr/>
          <p:nvPr>
            <p:ph idx="18" type="pic"/>
          </p:nvPr>
        </p:nvSpPr>
        <p:spPr>
          <a:xfrm>
            <a:off x="1364284" y="321107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64"/>
          <p:cNvSpPr/>
          <p:nvPr>
            <p:ph idx="19" type="pic"/>
          </p:nvPr>
        </p:nvSpPr>
        <p:spPr>
          <a:xfrm>
            <a:off x="1923307" y="321107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64"/>
          <p:cNvSpPr/>
          <p:nvPr>
            <p:ph idx="20" type="pic"/>
          </p:nvPr>
        </p:nvSpPr>
        <p:spPr>
          <a:xfrm>
            <a:off x="2482330" y="3211071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64"/>
          <p:cNvSpPr/>
          <p:nvPr>
            <p:ph idx="21" type="pic"/>
          </p:nvPr>
        </p:nvSpPr>
        <p:spPr>
          <a:xfrm>
            <a:off x="1365220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2" name="Google Shape;512;p64"/>
          <p:cNvSpPr/>
          <p:nvPr>
            <p:ph idx="22" type="pic"/>
          </p:nvPr>
        </p:nvSpPr>
        <p:spPr>
          <a:xfrm>
            <a:off x="1924243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64"/>
          <p:cNvSpPr/>
          <p:nvPr>
            <p:ph idx="23" type="pic"/>
          </p:nvPr>
        </p:nvSpPr>
        <p:spPr>
          <a:xfrm>
            <a:off x="2483266" y="394098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64"/>
          <p:cNvSpPr txBox="1"/>
          <p:nvPr>
            <p:ph idx="24" type="body"/>
          </p:nvPr>
        </p:nvSpPr>
        <p:spPr>
          <a:xfrm>
            <a:off x="3220644" y="997795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5" name="Google Shape;515;p64"/>
          <p:cNvSpPr txBox="1"/>
          <p:nvPr>
            <p:ph idx="25" type="body"/>
          </p:nvPr>
        </p:nvSpPr>
        <p:spPr>
          <a:xfrm>
            <a:off x="3220644" y="1728814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64"/>
          <p:cNvSpPr txBox="1"/>
          <p:nvPr>
            <p:ph idx="26" type="body"/>
          </p:nvPr>
        </p:nvSpPr>
        <p:spPr>
          <a:xfrm>
            <a:off x="3220644" y="2459833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7" name="Google Shape;517;p64"/>
          <p:cNvSpPr txBox="1"/>
          <p:nvPr>
            <p:ph idx="27" type="body"/>
          </p:nvPr>
        </p:nvSpPr>
        <p:spPr>
          <a:xfrm>
            <a:off x="3220643" y="3190852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64"/>
          <p:cNvSpPr txBox="1"/>
          <p:nvPr>
            <p:ph idx="28" type="body"/>
          </p:nvPr>
        </p:nvSpPr>
        <p:spPr>
          <a:xfrm>
            <a:off x="3220641" y="3921870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9" name="Google Shape;519;p64"/>
          <p:cNvSpPr/>
          <p:nvPr>
            <p:ph idx="29" type="pic"/>
          </p:nvPr>
        </p:nvSpPr>
        <p:spPr>
          <a:xfrm>
            <a:off x="4293475" y="1023911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p64"/>
          <p:cNvSpPr/>
          <p:nvPr>
            <p:ph idx="30" type="pic"/>
          </p:nvPr>
        </p:nvSpPr>
        <p:spPr>
          <a:xfrm>
            <a:off x="4852498" y="1023909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64"/>
          <p:cNvSpPr/>
          <p:nvPr>
            <p:ph idx="31" type="pic"/>
          </p:nvPr>
        </p:nvSpPr>
        <p:spPr>
          <a:xfrm>
            <a:off x="5411521" y="1023909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64"/>
          <p:cNvSpPr/>
          <p:nvPr>
            <p:ph idx="32" type="pic"/>
          </p:nvPr>
        </p:nvSpPr>
        <p:spPr>
          <a:xfrm>
            <a:off x="4293475" y="1753821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64"/>
          <p:cNvSpPr/>
          <p:nvPr>
            <p:ph idx="33" type="pic"/>
          </p:nvPr>
        </p:nvSpPr>
        <p:spPr>
          <a:xfrm>
            <a:off x="4852498" y="175382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64"/>
          <p:cNvSpPr/>
          <p:nvPr>
            <p:ph idx="34" type="pic"/>
          </p:nvPr>
        </p:nvSpPr>
        <p:spPr>
          <a:xfrm>
            <a:off x="5411521" y="1753818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64"/>
          <p:cNvSpPr/>
          <p:nvPr>
            <p:ph idx="35" type="pic"/>
          </p:nvPr>
        </p:nvSpPr>
        <p:spPr>
          <a:xfrm>
            <a:off x="4293475" y="248373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64"/>
          <p:cNvSpPr/>
          <p:nvPr>
            <p:ph idx="36" type="pic"/>
          </p:nvPr>
        </p:nvSpPr>
        <p:spPr>
          <a:xfrm>
            <a:off x="4852498" y="248373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64"/>
          <p:cNvSpPr/>
          <p:nvPr>
            <p:ph idx="37" type="pic"/>
          </p:nvPr>
        </p:nvSpPr>
        <p:spPr>
          <a:xfrm>
            <a:off x="5411521" y="2483729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64"/>
          <p:cNvSpPr/>
          <p:nvPr>
            <p:ph idx="38" type="pic"/>
          </p:nvPr>
        </p:nvSpPr>
        <p:spPr>
          <a:xfrm>
            <a:off x="4293475" y="3213639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64"/>
          <p:cNvSpPr/>
          <p:nvPr>
            <p:ph idx="39" type="pic"/>
          </p:nvPr>
        </p:nvSpPr>
        <p:spPr>
          <a:xfrm>
            <a:off x="4852498" y="3213639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64"/>
          <p:cNvSpPr/>
          <p:nvPr>
            <p:ph idx="40" type="pic"/>
          </p:nvPr>
        </p:nvSpPr>
        <p:spPr>
          <a:xfrm>
            <a:off x="5411521" y="3213639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64"/>
          <p:cNvSpPr/>
          <p:nvPr>
            <p:ph idx="41" type="pic"/>
          </p:nvPr>
        </p:nvSpPr>
        <p:spPr>
          <a:xfrm>
            <a:off x="4294411" y="3943551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p64"/>
          <p:cNvSpPr/>
          <p:nvPr>
            <p:ph idx="42" type="pic"/>
          </p:nvPr>
        </p:nvSpPr>
        <p:spPr>
          <a:xfrm>
            <a:off x="4853434" y="3943550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" name="Google Shape;533;p64"/>
          <p:cNvSpPr/>
          <p:nvPr>
            <p:ph idx="43" type="pic"/>
          </p:nvPr>
        </p:nvSpPr>
        <p:spPr>
          <a:xfrm>
            <a:off x="5412456" y="3943548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64"/>
          <p:cNvSpPr txBox="1"/>
          <p:nvPr>
            <p:ph idx="44" type="body"/>
          </p:nvPr>
        </p:nvSpPr>
        <p:spPr>
          <a:xfrm>
            <a:off x="6156591" y="995228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64"/>
          <p:cNvSpPr txBox="1"/>
          <p:nvPr>
            <p:ph idx="45" type="body"/>
          </p:nvPr>
        </p:nvSpPr>
        <p:spPr>
          <a:xfrm>
            <a:off x="6156591" y="1726247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" name="Google Shape;536;p64"/>
          <p:cNvSpPr txBox="1"/>
          <p:nvPr>
            <p:ph idx="46" type="body"/>
          </p:nvPr>
        </p:nvSpPr>
        <p:spPr>
          <a:xfrm>
            <a:off x="6156591" y="2457266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" name="Google Shape;537;p64"/>
          <p:cNvSpPr txBox="1"/>
          <p:nvPr>
            <p:ph idx="47" type="body"/>
          </p:nvPr>
        </p:nvSpPr>
        <p:spPr>
          <a:xfrm>
            <a:off x="6156590" y="3188285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64"/>
          <p:cNvSpPr txBox="1"/>
          <p:nvPr>
            <p:ph idx="48" type="body"/>
          </p:nvPr>
        </p:nvSpPr>
        <p:spPr>
          <a:xfrm>
            <a:off x="6156588" y="3919303"/>
            <a:ext cx="1302544" cy="3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p64"/>
          <p:cNvSpPr/>
          <p:nvPr>
            <p:ph idx="49" type="pic"/>
          </p:nvPr>
        </p:nvSpPr>
        <p:spPr>
          <a:xfrm>
            <a:off x="7229422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0" name="Google Shape;540;p64"/>
          <p:cNvSpPr/>
          <p:nvPr>
            <p:ph idx="50" type="pic"/>
          </p:nvPr>
        </p:nvSpPr>
        <p:spPr>
          <a:xfrm>
            <a:off x="7788445" y="102134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1" name="Google Shape;541;p64"/>
          <p:cNvSpPr/>
          <p:nvPr>
            <p:ph idx="51" type="pic"/>
          </p:nvPr>
        </p:nvSpPr>
        <p:spPr>
          <a:xfrm>
            <a:off x="8347468" y="102134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64"/>
          <p:cNvSpPr/>
          <p:nvPr>
            <p:ph idx="52" type="pic"/>
          </p:nvPr>
        </p:nvSpPr>
        <p:spPr>
          <a:xfrm>
            <a:off x="7229422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3" name="Google Shape;543;p64"/>
          <p:cNvSpPr/>
          <p:nvPr>
            <p:ph idx="53" type="pic"/>
          </p:nvPr>
        </p:nvSpPr>
        <p:spPr>
          <a:xfrm>
            <a:off x="7788445" y="175125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64"/>
          <p:cNvSpPr/>
          <p:nvPr>
            <p:ph idx="54" type="pic"/>
          </p:nvPr>
        </p:nvSpPr>
        <p:spPr>
          <a:xfrm>
            <a:off x="8347468" y="175125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5" name="Google Shape;545;p64"/>
          <p:cNvSpPr/>
          <p:nvPr>
            <p:ph idx="55" type="pic"/>
          </p:nvPr>
        </p:nvSpPr>
        <p:spPr>
          <a:xfrm>
            <a:off x="7229422" y="248116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64"/>
          <p:cNvSpPr/>
          <p:nvPr>
            <p:ph idx="56" type="pic"/>
          </p:nvPr>
        </p:nvSpPr>
        <p:spPr>
          <a:xfrm>
            <a:off x="7788445" y="2481162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7" name="Google Shape;547;p64"/>
          <p:cNvSpPr/>
          <p:nvPr>
            <p:ph idx="57" type="pic"/>
          </p:nvPr>
        </p:nvSpPr>
        <p:spPr>
          <a:xfrm>
            <a:off x="8347468" y="2481162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p64"/>
          <p:cNvSpPr/>
          <p:nvPr>
            <p:ph idx="58" type="pic"/>
          </p:nvPr>
        </p:nvSpPr>
        <p:spPr>
          <a:xfrm>
            <a:off x="7229422" y="3211074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p64"/>
          <p:cNvSpPr/>
          <p:nvPr>
            <p:ph idx="59" type="pic"/>
          </p:nvPr>
        </p:nvSpPr>
        <p:spPr>
          <a:xfrm>
            <a:off x="7788445" y="321107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p64"/>
          <p:cNvSpPr/>
          <p:nvPr>
            <p:ph idx="60" type="pic"/>
          </p:nvPr>
        </p:nvSpPr>
        <p:spPr>
          <a:xfrm>
            <a:off x="8347468" y="3211071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p64"/>
          <p:cNvSpPr/>
          <p:nvPr>
            <p:ph idx="61" type="pic"/>
          </p:nvPr>
        </p:nvSpPr>
        <p:spPr>
          <a:xfrm>
            <a:off x="7230358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64"/>
          <p:cNvSpPr/>
          <p:nvPr>
            <p:ph idx="62" type="pic"/>
          </p:nvPr>
        </p:nvSpPr>
        <p:spPr>
          <a:xfrm>
            <a:off x="7789381" y="3940983"/>
            <a:ext cx="501254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64"/>
          <p:cNvSpPr/>
          <p:nvPr>
            <p:ph idx="63" type="pic"/>
          </p:nvPr>
        </p:nvSpPr>
        <p:spPr>
          <a:xfrm>
            <a:off x="8348404" y="3940983"/>
            <a:ext cx="501254" cy="5024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 - vector">
  <p:cSld name="Logos - vector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5"/>
          <p:cNvSpPr txBox="1"/>
          <p:nvPr>
            <p:ph idx="1" type="body"/>
          </p:nvPr>
        </p:nvSpPr>
        <p:spPr>
          <a:xfrm>
            <a:off x="222250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6" name="Google Shape;556;p65"/>
          <p:cNvSpPr txBox="1"/>
          <p:nvPr>
            <p:ph idx="2" type="body"/>
          </p:nvPr>
        </p:nvSpPr>
        <p:spPr>
          <a:xfrm>
            <a:off x="1683854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7" name="Google Shape;557;p65"/>
          <p:cNvSpPr txBox="1"/>
          <p:nvPr>
            <p:ph idx="3" type="body"/>
          </p:nvPr>
        </p:nvSpPr>
        <p:spPr>
          <a:xfrm>
            <a:off x="3147995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" name="Google Shape;558;p65"/>
          <p:cNvSpPr txBox="1"/>
          <p:nvPr>
            <p:ph idx="4" type="body"/>
          </p:nvPr>
        </p:nvSpPr>
        <p:spPr>
          <a:xfrm>
            <a:off x="4608330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65"/>
          <p:cNvSpPr txBox="1"/>
          <p:nvPr>
            <p:ph idx="5" type="body"/>
          </p:nvPr>
        </p:nvSpPr>
        <p:spPr>
          <a:xfrm>
            <a:off x="6066125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" name="Google Shape;560;p65"/>
          <p:cNvSpPr txBox="1"/>
          <p:nvPr>
            <p:ph idx="6" type="body"/>
          </p:nvPr>
        </p:nvSpPr>
        <p:spPr>
          <a:xfrm>
            <a:off x="7527694" y="1126960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" name="Google Shape;561;p65"/>
          <p:cNvSpPr txBox="1"/>
          <p:nvPr>
            <p:ph idx="7" type="body"/>
          </p:nvPr>
        </p:nvSpPr>
        <p:spPr>
          <a:xfrm>
            <a:off x="222250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" name="Google Shape;562;p65"/>
          <p:cNvSpPr txBox="1"/>
          <p:nvPr>
            <p:ph idx="8" type="body"/>
          </p:nvPr>
        </p:nvSpPr>
        <p:spPr>
          <a:xfrm>
            <a:off x="1683854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3" name="Google Shape;563;p65"/>
          <p:cNvSpPr txBox="1"/>
          <p:nvPr>
            <p:ph idx="9" type="body"/>
          </p:nvPr>
        </p:nvSpPr>
        <p:spPr>
          <a:xfrm>
            <a:off x="3147995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4" name="Google Shape;564;p65"/>
          <p:cNvSpPr txBox="1"/>
          <p:nvPr>
            <p:ph idx="13" type="body"/>
          </p:nvPr>
        </p:nvSpPr>
        <p:spPr>
          <a:xfrm>
            <a:off x="4608330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5" name="Google Shape;565;p65"/>
          <p:cNvSpPr txBox="1"/>
          <p:nvPr>
            <p:ph idx="14" type="body"/>
          </p:nvPr>
        </p:nvSpPr>
        <p:spPr>
          <a:xfrm>
            <a:off x="6066125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6" name="Google Shape;566;p65"/>
          <p:cNvSpPr txBox="1"/>
          <p:nvPr>
            <p:ph idx="15" type="body"/>
          </p:nvPr>
        </p:nvSpPr>
        <p:spPr>
          <a:xfrm>
            <a:off x="7527694" y="2589831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7" name="Google Shape;567;p65"/>
          <p:cNvSpPr txBox="1"/>
          <p:nvPr>
            <p:ph idx="16" type="body"/>
          </p:nvPr>
        </p:nvSpPr>
        <p:spPr>
          <a:xfrm>
            <a:off x="224253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8" name="Google Shape;568;p65"/>
          <p:cNvSpPr txBox="1"/>
          <p:nvPr>
            <p:ph idx="17" type="body"/>
          </p:nvPr>
        </p:nvSpPr>
        <p:spPr>
          <a:xfrm>
            <a:off x="1685857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9" name="Google Shape;569;p65"/>
          <p:cNvSpPr txBox="1"/>
          <p:nvPr>
            <p:ph idx="18" type="body"/>
          </p:nvPr>
        </p:nvSpPr>
        <p:spPr>
          <a:xfrm>
            <a:off x="3149999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0" name="Google Shape;570;p65"/>
          <p:cNvSpPr txBox="1"/>
          <p:nvPr>
            <p:ph idx="19" type="body"/>
          </p:nvPr>
        </p:nvSpPr>
        <p:spPr>
          <a:xfrm>
            <a:off x="4610333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65"/>
          <p:cNvSpPr txBox="1"/>
          <p:nvPr>
            <p:ph idx="20" type="body"/>
          </p:nvPr>
        </p:nvSpPr>
        <p:spPr>
          <a:xfrm>
            <a:off x="6068128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2" name="Google Shape;572;p65"/>
          <p:cNvSpPr txBox="1"/>
          <p:nvPr>
            <p:ph idx="21" type="body"/>
          </p:nvPr>
        </p:nvSpPr>
        <p:spPr>
          <a:xfrm>
            <a:off x="7529697" y="4061403"/>
            <a:ext cx="1387740" cy="4730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73" name="Google Shape;573;p65"/>
          <p:cNvGrpSpPr/>
          <p:nvPr/>
        </p:nvGrpSpPr>
        <p:grpSpPr>
          <a:xfrm>
            <a:off x="-549377" y="-666750"/>
            <a:ext cx="10250130" cy="6477000"/>
            <a:chOff x="-732503" y="-889000"/>
            <a:chExt cx="13666840" cy="8636000"/>
          </a:xfrm>
        </p:grpSpPr>
        <p:grpSp>
          <p:nvGrpSpPr>
            <p:cNvPr id="574" name="Google Shape;574;p65"/>
            <p:cNvGrpSpPr/>
            <p:nvPr/>
          </p:nvGrpSpPr>
          <p:grpSpPr>
            <a:xfrm>
              <a:off x="2192435" y="-889000"/>
              <a:ext cx="7803831" cy="8636000"/>
              <a:chOff x="2192435" y="-881709"/>
              <a:chExt cx="7803831" cy="8636000"/>
            </a:xfrm>
          </p:grpSpPr>
          <p:cxnSp>
            <p:nvCxnSpPr>
              <p:cNvPr id="575" name="Google Shape;575;p65"/>
              <p:cNvCxnSpPr/>
              <p:nvPr/>
            </p:nvCxnSpPr>
            <p:spPr>
              <a:xfrm>
                <a:off x="2192435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6" name="Google Shape;576;p65"/>
              <p:cNvCxnSpPr/>
              <p:nvPr/>
            </p:nvCxnSpPr>
            <p:spPr>
              <a:xfrm>
                <a:off x="4145060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p65"/>
              <p:cNvCxnSpPr/>
              <p:nvPr/>
            </p:nvCxnSpPr>
            <p:spPr>
              <a:xfrm>
                <a:off x="6095116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8" name="Google Shape;578;p65"/>
              <p:cNvCxnSpPr/>
              <p:nvPr/>
            </p:nvCxnSpPr>
            <p:spPr>
              <a:xfrm>
                <a:off x="8049182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9" name="Google Shape;579;p65"/>
              <p:cNvCxnSpPr/>
              <p:nvPr/>
            </p:nvCxnSpPr>
            <p:spPr>
              <a:xfrm>
                <a:off x="9996266" y="-881709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580" name="Google Shape;580;p65"/>
            <p:cNvCxnSpPr/>
            <p:nvPr/>
          </p:nvCxnSpPr>
          <p:spPr>
            <a:xfrm rot="10800000">
              <a:off x="6096001" y="-682430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1" name="Google Shape;581;p65"/>
            <p:cNvCxnSpPr/>
            <p:nvPr/>
          </p:nvCxnSpPr>
          <p:spPr>
            <a:xfrm rot="10800000">
              <a:off x="6096000" y="-2639967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2" name="Google Shape;582;p65"/>
            <p:cNvCxnSpPr/>
            <p:nvPr/>
          </p:nvCxnSpPr>
          <p:spPr>
            <a:xfrm rot="10800000">
              <a:off x="6096000" y="-4590463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3" name="Google Shape;583;p65"/>
            <p:cNvCxnSpPr/>
            <p:nvPr/>
          </p:nvCxnSpPr>
          <p:spPr>
            <a:xfrm>
              <a:off x="11895667" y="-889000"/>
              <a:ext cx="0" cy="8636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4" name="Google Shape;584;p65"/>
            <p:cNvCxnSpPr/>
            <p:nvPr/>
          </p:nvCxnSpPr>
          <p:spPr>
            <a:xfrm>
              <a:off x="296333" y="-889000"/>
              <a:ext cx="0" cy="8636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5" name="Google Shape;585;p65"/>
            <p:cNvCxnSpPr/>
            <p:nvPr/>
          </p:nvCxnSpPr>
          <p:spPr>
            <a:xfrm rot="10800000">
              <a:off x="6105834" y="-6540959"/>
              <a:ext cx="0" cy="13657006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86" name="Google Shape;586;p65"/>
          <p:cNvGrpSpPr/>
          <p:nvPr/>
        </p:nvGrpSpPr>
        <p:grpSpPr>
          <a:xfrm>
            <a:off x="-596047" y="814885"/>
            <a:ext cx="10265569" cy="2930558"/>
            <a:chOff x="-794731" y="973968"/>
            <a:chExt cx="13687426" cy="3907411"/>
          </a:xfrm>
        </p:grpSpPr>
        <p:cxnSp>
          <p:nvCxnSpPr>
            <p:cNvPr id="587" name="Google Shape;587;p65"/>
            <p:cNvCxnSpPr/>
            <p:nvPr/>
          </p:nvCxnSpPr>
          <p:spPr>
            <a:xfrm>
              <a:off x="-794731" y="973968"/>
              <a:ext cx="13687426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588" name="Google Shape;588;p65"/>
            <p:cNvCxnSpPr/>
            <p:nvPr/>
          </p:nvCxnSpPr>
          <p:spPr>
            <a:xfrm>
              <a:off x="-794731" y="2897310"/>
              <a:ext cx="13687426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589" name="Google Shape;589;p65"/>
            <p:cNvCxnSpPr/>
            <p:nvPr/>
          </p:nvCxnSpPr>
          <p:spPr>
            <a:xfrm>
              <a:off x="-794731" y="4881379"/>
              <a:ext cx="13687426" cy="0"/>
            </a:xfrm>
            <a:prstGeom prst="straightConnector1">
              <a:avLst/>
            </a:prstGeom>
            <a:noFill/>
            <a:ln>
              <a:noFill/>
            </a:ln>
          </p:spPr>
        </p:cxn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resentation title">
  <p:cSld name="3_Presentation title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6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3" name="Google Shape;593;p66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4" name="Google Shape;59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6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568">
          <p15:clr>
            <a:srgbClr val="FBAE40"/>
          </p15:clr>
        </p15:guide>
        <p15:guide id="2" pos="7355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resentation title">
  <p:cSld name="4_Presentation title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7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9" name="Google Shape;599;p67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00" name="Google Shape;60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355">
          <p15:clr>
            <a:srgbClr val="FBAE40"/>
          </p15:clr>
        </p15:guide>
        <p15:guide id="2" pos="3568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65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resentation title ">
  <p:cSld name="5_Presentation title ">
    <p:bg>
      <p:bgPr>
        <a:solidFill>
          <a:schemeClr val="dk1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8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b="1" i="0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4" name="Google Shape;604;p68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" name="Google Shape;605;p6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6" name="Google Shape;606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2499" y="697046"/>
            <a:ext cx="5359004" cy="374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resentation title ">
  <p:cSld name="6_Presentation title ">
    <p:bg>
      <p:bgPr>
        <a:solidFill>
          <a:schemeClr val="accent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9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9" name="Google Shape;609;p69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" name="Google Shape;610;p69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1" name="Google Shape;611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70637" y="681752"/>
            <a:ext cx="5402700" cy="377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resentation title ">
  <p:cSld name="7_Presentation title ">
    <p:bg>
      <p:bgPr>
        <a:solidFill>
          <a:schemeClr val="lt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0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4" name="Google Shape;614;p70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15" name="Google Shape;61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0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7" name="Google Shape;61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637" y="681752"/>
            <a:ext cx="5402700" cy="377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resentation title ">
  <p:cSld name="9_Presentation title 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1"/>
          <p:cNvSpPr txBox="1"/>
          <p:nvPr>
            <p:ph idx="1" type="subTitle"/>
          </p:nvPr>
        </p:nvSpPr>
        <p:spPr>
          <a:xfrm>
            <a:off x="211791" y="1211114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1" name="Google Shape;621;p71"/>
          <p:cNvSpPr txBox="1"/>
          <p:nvPr>
            <p:ph idx="2" type="body"/>
          </p:nvPr>
        </p:nvSpPr>
        <p:spPr>
          <a:xfrm>
            <a:off x="211793" y="1418509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71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3" name="Google Shape;62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621" y="3846419"/>
            <a:ext cx="27051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resentation title">
  <p:cSld name="11_Presentation title"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/>
          <p:nvPr/>
        </p:nvSpPr>
        <p:spPr>
          <a:xfrm>
            <a:off x="0" y="3362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2"/>
          <p:cNvSpPr txBox="1"/>
          <p:nvPr>
            <p:ph idx="1" type="subTitle"/>
          </p:nvPr>
        </p:nvSpPr>
        <p:spPr>
          <a:xfrm>
            <a:off x="6816852" y="176368"/>
            <a:ext cx="2180844" cy="180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7" name="Google Shape;627;p72"/>
          <p:cNvSpPr txBox="1"/>
          <p:nvPr>
            <p:ph idx="2" type="body"/>
          </p:nvPr>
        </p:nvSpPr>
        <p:spPr>
          <a:xfrm>
            <a:off x="6816854" y="383762"/>
            <a:ext cx="2180843" cy="210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28" name="Google Shape;628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4389534"/>
            <a:ext cx="2702052" cy="8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2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0" name="Google Shape;63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71750"/>
            <a:ext cx="9144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1378" y="1793507"/>
            <a:ext cx="2702052" cy="8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slide">
  <p:cSld name="2_Section slide"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"/>
          <p:cNvSpPr/>
          <p:nvPr/>
        </p:nvSpPr>
        <p:spPr>
          <a:xfrm>
            <a:off x="0" y="-3362"/>
            <a:ext cx="9144000" cy="51468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73"/>
          <p:cNvSpPr/>
          <p:nvPr/>
        </p:nvSpPr>
        <p:spPr>
          <a:xfrm>
            <a:off x="0" y="3362"/>
            <a:ext cx="4572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5" name="Google Shape;63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78" y="3364"/>
            <a:ext cx="9138023" cy="5140137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3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7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7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7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slide">
  <p:cSld name="3_Section slide">
    <p:bg>
      <p:bgPr>
        <a:solidFill>
          <a:schemeClr val="lt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4"/>
          <p:cNvSpPr/>
          <p:nvPr/>
        </p:nvSpPr>
        <p:spPr>
          <a:xfrm>
            <a:off x="0" y="0"/>
            <a:ext cx="4572000" cy="2571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74"/>
          <p:cNvSpPr txBox="1"/>
          <p:nvPr>
            <p:ph type="title"/>
          </p:nvPr>
        </p:nvSpPr>
        <p:spPr>
          <a:xfrm>
            <a:off x="211792" y="174077"/>
            <a:ext cx="4360208" cy="19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7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7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7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split">
  <p:cSld name="Yellow split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9" name="Google Shape;649;p75"/>
          <p:cNvSpPr txBox="1"/>
          <p:nvPr>
            <p:ph type="title"/>
          </p:nvPr>
        </p:nvSpPr>
        <p:spPr>
          <a:xfrm>
            <a:off x="211792" y="174078"/>
            <a:ext cx="4360208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7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7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7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six">
  <p:cSld name="Meet the team - six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6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76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7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7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7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9" name="Google Shape;659;p76"/>
          <p:cNvSpPr/>
          <p:nvPr>
            <p:ph idx="2" type="pic"/>
          </p:nvPr>
        </p:nvSpPr>
        <p:spPr>
          <a:xfrm>
            <a:off x="4611307" y="212818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0" name="Google Shape;660;p76"/>
          <p:cNvSpPr/>
          <p:nvPr>
            <p:ph idx="3" type="pic"/>
          </p:nvPr>
        </p:nvSpPr>
        <p:spPr>
          <a:xfrm>
            <a:off x="6078069" y="212818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1" name="Google Shape;661;p76"/>
          <p:cNvSpPr/>
          <p:nvPr>
            <p:ph idx="4" type="pic"/>
          </p:nvPr>
        </p:nvSpPr>
        <p:spPr>
          <a:xfrm>
            <a:off x="7544830" y="212817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76"/>
          <p:cNvSpPr/>
          <p:nvPr>
            <p:ph idx="5" type="pic"/>
          </p:nvPr>
        </p:nvSpPr>
        <p:spPr>
          <a:xfrm>
            <a:off x="4611307" y="2409098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3" name="Google Shape;663;p76"/>
          <p:cNvSpPr/>
          <p:nvPr>
            <p:ph idx="6" type="pic"/>
          </p:nvPr>
        </p:nvSpPr>
        <p:spPr>
          <a:xfrm>
            <a:off x="6078069" y="2409097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4" name="Google Shape;664;p76"/>
          <p:cNvSpPr/>
          <p:nvPr>
            <p:ph idx="7" type="pic"/>
          </p:nvPr>
        </p:nvSpPr>
        <p:spPr>
          <a:xfrm>
            <a:off x="7544830" y="2409096"/>
            <a:ext cx="1381220" cy="1388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5" name="Google Shape;665;p76"/>
          <p:cNvSpPr txBox="1"/>
          <p:nvPr>
            <p:ph idx="1" type="body"/>
          </p:nvPr>
        </p:nvSpPr>
        <p:spPr>
          <a:xfrm>
            <a:off x="4610161" y="1601176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6" name="Google Shape;666;p76"/>
          <p:cNvSpPr txBox="1"/>
          <p:nvPr>
            <p:ph idx="8" type="body"/>
          </p:nvPr>
        </p:nvSpPr>
        <p:spPr>
          <a:xfrm>
            <a:off x="6076923" y="1601176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7" name="Google Shape;667;p76"/>
          <p:cNvSpPr txBox="1"/>
          <p:nvPr>
            <p:ph idx="9" type="body"/>
          </p:nvPr>
        </p:nvSpPr>
        <p:spPr>
          <a:xfrm>
            <a:off x="7536717" y="1601176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" name="Google Shape;668;p76"/>
          <p:cNvSpPr txBox="1"/>
          <p:nvPr>
            <p:ph idx="13" type="body"/>
          </p:nvPr>
        </p:nvSpPr>
        <p:spPr>
          <a:xfrm>
            <a:off x="4610161" y="3789660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9" name="Google Shape;669;p76"/>
          <p:cNvSpPr txBox="1"/>
          <p:nvPr>
            <p:ph idx="14" type="body"/>
          </p:nvPr>
        </p:nvSpPr>
        <p:spPr>
          <a:xfrm>
            <a:off x="6076923" y="3789547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0" name="Google Shape;670;p76"/>
          <p:cNvSpPr txBox="1"/>
          <p:nvPr>
            <p:ph idx="15" type="body"/>
          </p:nvPr>
        </p:nvSpPr>
        <p:spPr>
          <a:xfrm>
            <a:off x="7536717" y="3789547"/>
            <a:ext cx="1382366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nine">
  <p:cSld name="Meet the team - nine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7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77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7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7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7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7" name="Google Shape;677;p77"/>
          <p:cNvSpPr/>
          <p:nvPr>
            <p:ph idx="2" type="pic"/>
          </p:nvPr>
        </p:nvSpPr>
        <p:spPr>
          <a:xfrm>
            <a:off x="4611307" y="21281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8" name="Google Shape;678;p77"/>
          <p:cNvSpPr/>
          <p:nvPr>
            <p:ph idx="3" type="pic"/>
          </p:nvPr>
        </p:nvSpPr>
        <p:spPr>
          <a:xfrm>
            <a:off x="6078069" y="21281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9" name="Google Shape;679;p77"/>
          <p:cNvSpPr/>
          <p:nvPr>
            <p:ph idx="4" type="pic"/>
          </p:nvPr>
        </p:nvSpPr>
        <p:spPr>
          <a:xfrm>
            <a:off x="7544830" y="212817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0" name="Google Shape;680;p77"/>
          <p:cNvSpPr/>
          <p:nvPr>
            <p:ph idx="5" type="pic"/>
          </p:nvPr>
        </p:nvSpPr>
        <p:spPr>
          <a:xfrm>
            <a:off x="4611307" y="1678794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1" name="Google Shape;681;p77"/>
          <p:cNvSpPr/>
          <p:nvPr>
            <p:ph idx="6" type="pic"/>
          </p:nvPr>
        </p:nvSpPr>
        <p:spPr>
          <a:xfrm>
            <a:off x="6078069" y="1678794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2" name="Google Shape;682;p77"/>
          <p:cNvSpPr/>
          <p:nvPr>
            <p:ph idx="7" type="pic"/>
          </p:nvPr>
        </p:nvSpPr>
        <p:spPr>
          <a:xfrm>
            <a:off x="7544830" y="1678794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77"/>
          <p:cNvSpPr txBox="1"/>
          <p:nvPr>
            <p:ph idx="1" type="body"/>
          </p:nvPr>
        </p:nvSpPr>
        <p:spPr>
          <a:xfrm>
            <a:off x="4610161" y="127997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4" name="Google Shape;684;p77"/>
          <p:cNvSpPr txBox="1"/>
          <p:nvPr>
            <p:ph idx="8" type="body"/>
          </p:nvPr>
        </p:nvSpPr>
        <p:spPr>
          <a:xfrm>
            <a:off x="6076923" y="127997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77"/>
          <p:cNvSpPr txBox="1"/>
          <p:nvPr>
            <p:ph idx="9" type="body"/>
          </p:nvPr>
        </p:nvSpPr>
        <p:spPr>
          <a:xfrm>
            <a:off x="7536717" y="127997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6" name="Google Shape;686;p77"/>
          <p:cNvSpPr txBox="1"/>
          <p:nvPr>
            <p:ph idx="13" type="body"/>
          </p:nvPr>
        </p:nvSpPr>
        <p:spPr>
          <a:xfrm>
            <a:off x="4610161" y="2725838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7" name="Google Shape;687;p77"/>
          <p:cNvSpPr txBox="1"/>
          <p:nvPr>
            <p:ph idx="14" type="body"/>
          </p:nvPr>
        </p:nvSpPr>
        <p:spPr>
          <a:xfrm>
            <a:off x="6076923" y="272572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8" name="Google Shape;688;p77"/>
          <p:cNvSpPr txBox="1"/>
          <p:nvPr>
            <p:ph idx="15" type="body"/>
          </p:nvPr>
        </p:nvSpPr>
        <p:spPr>
          <a:xfrm>
            <a:off x="7536717" y="272572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9" name="Google Shape;689;p77"/>
          <p:cNvSpPr/>
          <p:nvPr>
            <p:ph idx="16" type="pic"/>
          </p:nvPr>
        </p:nvSpPr>
        <p:spPr>
          <a:xfrm>
            <a:off x="4611307" y="3128522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0" name="Google Shape;690;p77"/>
          <p:cNvSpPr/>
          <p:nvPr>
            <p:ph idx="17" type="pic"/>
          </p:nvPr>
        </p:nvSpPr>
        <p:spPr>
          <a:xfrm>
            <a:off x="6078069" y="3128520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1" name="Google Shape;691;p77"/>
          <p:cNvSpPr/>
          <p:nvPr>
            <p:ph idx="18" type="pic"/>
          </p:nvPr>
        </p:nvSpPr>
        <p:spPr>
          <a:xfrm>
            <a:off x="7544830" y="3128520"/>
            <a:ext cx="1381220" cy="1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2" name="Google Shape;692;p77"/>
          <p:cNvSpPr txBox="1"/>
          <p:nvPr>
            <p:ph idx="19" type="body"/>
          </p:nvPr>
        </p:nvSpPr>
        <p:spPr>
          <a:xfrm>
            <a:off x="4610161" y="4176097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3" name="Google Shape;693;p77"/>
          <p:cNvSpPr txBox="1"/>
          <p:nvPr>
            <p:ph idx="20" type="body"/>
          </p:nvPr>
        </p:nvSpPr>
        <p:spPr>
          <a:xfrm>
            <a:off x="6076923" y="417598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4" name="Google Shape;694;p77"/>
          <p:cNvSpPr txBox="1"/>
          <p:nvPr>
            <p:ph idx="21" type="body"/>
          </p:nvPr>
        </p:nvSpPr>
        <p:spPr>
          <a:xfrm>
            <a:off x="7536717" y="417598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twelve">
  <p:cSld name="Meet the team - twelve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8"/>
          <p:cNvSpPr/>
          <p:nvPr/>
        </p:nvSpPr>
        <p:spPr>
          <a:xfrm>
            <a:off x="1146" y="0"/>
            <a:ext cx="9142856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78"/>
          <p:cNvSpPr txBox="1"/>
          <p:nvPr>
            <p:ph type="title"/>
          </p:nvPr>
        </p:nvSpPr>
        <p:spPr>
          <a:xfrm>
            <a:off x="211792" y="174078"/>
            <a:ext cx="4721156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7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7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7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1" name="Google Shape;701;p78"/>
          <p:cNvSpPr/>
          <p:nvPr>
            <p:ph idx="2" type="pic"/>
          </p:nvPr>
        </p:nvSpPr>
        <p:spPr>
          <a:xfrm>
            <a:off x="207832" y="166895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p78"/>
          <p:cNvSpPr/>
          <p:nvPr>
            <p:ph idx="3" type="pic"/>
          </p:nvPr>
        </p:nvSpPr>
        <p:spPr>
          <a:xfrm>
            <a:off x="1674277" y="1668956"/>
            <a:ext cx="1381220" cy="10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78"/>
          <p:cNvSpPr/>
          <p:nvPr>
            <p:ph idx="4" type="pic"/>
          </p:nvPr>
        </p:nvSpPr>
        <p:spPr>
          <a:xfrm>
            <a:off x="3140722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78"/>
          <p:cNvSpPr/>
          <p:nvPr>
            <p:ph idx="5" type="pic"/>
          </p:nvPr>
        </p:nvSpPr>
        <p:spPr>
          <a:xfrm>
            <a:off x="4607167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78"/>
          <p:cNvSpPr/>
          <p:nvPr>
            <p:ph idx="6" type="pic"/>
          </p:nvPr>
        </p:nvSpPr>
        <p:spPr>
          <a:xfrm>
            <a:off x="6073611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6" name="Google Shape;706;p78"/>
          <p:cNvSpPr/>
          <p:nvPr>
            <p:ph idx="7" type="pic"/>
          </p:nvPr>
        </p:nvSpPr>
        <p:spPr>
          <a:xfrm>
            <a:off x="7540056" y="1668958"/>
            <a:ext cx="1381220" cy="1063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7" name="Google Shape;707;p78"/>
          <p:cNvSpPr txBox="1"/>
          <p:nvPr>
            <p:ph idx="1" type="body"/>
          </p:nvPr>
        </p:nvSpPr>
        <p:spPr>
          <a:xfrm>
            <a:off x="207259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8" name="Google Shape;708;p78"/>
          <p:cNvSpPr txBox="1"/>
          <p:nvPr>
            <p:ph idx="8" type="body"/>
          </p:nvPr>
        </p:nvSpPr>
        <p:spPr>
          <a:xfrm>
            <a:off x="1673704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9" name="Google Shape;709;p78"/>
          <p:cNvSpPr txBox="1"/>
          <p:nvPr>
            <p:ph idx="9" type="body"/>
          </p:nvPr>
        </p:nvSpPr>
        <p:spPr>
          <a:xfrm>
            <a:off x="3140148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0" name="Google Shape;710;p78"/>
          <p:cNvSpPr txBox="1"/>
          <p:nvPr>
            <p:ph idx="13" type="body"/>
          </p:nvPr>
        </p:nvSpPr>
        <p:spPr>
          <a:xfrm>
            <a:off x="4606593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1" name="Google Shape;711;p78"/>
          <p:cNvSpPr txBox="1"/>
          <p:nvPr>
            <p:ph idx="14" type="body"/>
          </p:nvPr>
        </p:nvSpPr>
        <p:spPr>
          <a:xfrm>
            <a:off x="6073036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2" name="Google Shape;712;p78"/>
          <p:cNvSpPr txBox="1"/>
          <p:nvPr>
            <p:ph idx="15" type="body"/>
          </p:nvPr>
        </p:nvSpPr>
        <p:spPr>
          <a:xfrm>
            <a:off x="7539481" y="2736116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3" name="Google Shape;713;p78"/>
          <p:cNvSpPr/>
          <p:nvPr>
            <p:ph idx="16" type="pic"/>
          </p:nvPr>
        </p:nvSpPr>
        <p:spPr>
          <a:xfrm>
            <a:off x="207832" y="3147357"/>
            <a:ext cx="1381220" cy="10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4" name="Google Shape;714;p78"/>
          <p:cNvSpPr/>
          <p:nvPr>
            <p:ph idx="17" type="pic"/>
          </p:nvPr>
        </p:nvSpPr>
        <p:spPr>
          <a:xfrm>
            <a:off x="1674277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5" name="Google Shape;715;p78"/>
          <p:cNvSpPr/>
          <p:nvPr>
            <p:ph idx="18" type="pic"/>
          </p:nvPr>
        </p:nvSpPr>
        <p:spPr>
          <a:xfrm>
            <a:off x="3140722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6" name="Google Shape;716;p78"/>
          <p:cNvSpPr txBox="1"/>
          <p:nvPr>
            <p:ph idx="19" type="body"/>
          </p:nvPr>
        </p:nvSpPr>
        <p:spPr>
          <a:xfrm>
            <a:off x="207259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7" name="Google Shape;717;p78"/>
          <p:cNvSpPr txBox="1"/>
          <p:nvPr>
            <p:ph idx="20" type="body"/>
          </p:nvPr>
        </p:nvSpPr>
        <p:spPr>
          <a:xfrm>
            <a:off x="1673704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8" name="Google Shape;718;p78"/>
          <p:cNvSpPr txBox="1"/>
          <p:nvPr>
            <p:ph idx="21" type="body"/>
          </p:nvPr>
        </p:nvSpPr>
        <p:spPr>
          <a:xfrm>
            <a:off x="3140148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9" name="Google Shape;719;p78"/>
          <p:cNvSpPr/>
          <p:nvPr>
            <p:ph idx="22" type="pic"/>
          </p:nvPr>
        </p:nvSpPr>
        <p:spPr>
          <a:xfrm>
            <a:off x="4607167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0" name="Google Shape;720;p78"/>
          <p:cNvSpPr/>
          <p:nvPr>
            <p:ph idx="23" type="pic"/>
          </p:nvPr>
        </p:nvSpPr>
        <p:spPr>
          <a:xfrm>
            <a:off x="6073611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1" name="Google Shape;721;p78"/>
          <p:cNvSpPr/>
          <p:nvPr>
            <p:ph idx="24" type="pic"/>
          </p:nvPr>
        </p:nvSpPr>
        <p:spPr>
          <a:xfrm>
            <a:off x="7540056" y="3147358"/>
            <a:ext cx="1381220" cy="1068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2" name="Google Shape;722;p78"/>
          <p:cNvSpPr txBox="1"/>
          <p:nvPr>
            <p:ph idx="25" type="body"/>
          </p:nvPr>
        </p:nvSpPr>
        <p:spPr>
          <a:xfrm>
            <a:off x="4606593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3" name="Google Shape;723;p78"/>
          <p:cNvSpPr txBox="1"/>
          <p:nvPr>
            <p:ph idx="26" type="body"/>
          </p:nvPr>
        </p:nvSpPr>
        <p:spPr>
          <a:xfrm>
            <a:off x="6073036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4" name="Google Shape;724;p78"/>
          <p:cNvSpPr txBox="1"/>
          <p:nvPr>
            <p:ph idx="27" type="body"/>
          </p:nvPr>
        </p:nvSpPr>
        <p:spPr>
          <a:xfrm>
            <a:off x="7539481" y="4215604"/>
            <a:ext cx="138236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b="0" sz="6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hree columns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9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79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79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79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0" name="Google Shape;730;p79"/>
          <p:cNvSpPr txBox="1"/>
          <p:nvPr>
            <p:ph idx="1" type="body"/>
          </p:nvPr>
        </p:nvSpPr>
        <p:spPr>
          <a:xfrm>
            <a:off x="207393" y="1645595"/>
            <a:ext cx="2793997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 sz="825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1" name="Google Shape;731;p79"/>
          <p:cNvSpPr txBox="1"/>
          <p:nvPr>
            <p:ph idx="2" type="body"/>
          </p:nvPr>
        </p:nvSpPr>
        <p:spPr>
          <a:xfrm>
            <a:off x="3140700" y="1645595"/>
            <a:ext cx="2793997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 sz="825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2" name="Google Shape;732;p79"/>
          <p:cNvSpPr txBox="1"/>
          <p:nvPr>
            <p:ph idx="3" type="body"/>
          </p:nvPr>
        </p:nvSpPr>
        <p:spPr>
          <a:xfrm>
            <a:off x="6074008" y="1645595"/>
            <a:ext cx="2793997" cy="2882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None/>
              <a:defRPr sz="825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graphics">
  <p:cSld name="Information graphics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0"/>
          <p:cNvSpPr/>
          <p:nvPr/>
        </p:nvSpPr>
        <p:spPr>
          <a:xfrm>
            <a:off x="4526281" y="0"/>
            <a:ext cx="461772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80"/>
          <p:cNvSpPr txBox="1"/>
          <p:nvPr>
            <p:ph type="title"/>
          </p:nvPr>
        </p:nvSpPr>
        <p:spPr>
          <a:xfrm>
            <a:off x="211793" y="174078"/>
            <a:ext cx="3705939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8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8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8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9" name="Google Shape;739;p80"/>
          <p:cNvSpPr txBox="1"/>
          <p:nvPr>
            <p:ph idx="1" type="body"/>
          </p:nvPr>
        </p:nvSpPr>
        <p:spPr>
          <a:xfrm>
            <a:off x="4617114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0" name="Google Shape;740;p80"/>
          <p:cNvSpPr txBox="1"/>
          <p:nvPr>
            <p:ph idx="2" type="body"/>
          </p:nvPr>
        </p:nvSpPr>
        <p:spPr>
          <a:xfrm>
            <a:off x="6818206" y="174076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1" name="Google Shape;741;p80"/>
          <p:cNvSpPr txBox="1"/>
          <p:nvPr>
            <p:ph idx="3" type="body"/>
          </p:nvPr>
        </p:nvSpPr>
        <p:spPr>
          <a:xfrm>
            <a:off x="4617114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2" name="Google Shape;742;p80"/>
          <p:cNvSpPr txBox="1"/>
          <p:nvPr>
            <p:ph idx="4" type="body"/>
          </p:nvPr>
        </p:nvSpPr>
        <p:spPr>
          <a:xfrm>
            <a:off x="6818206" y="2452729"/>
            <a:ext cx="2110259" cy="66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3" name="Google Shape;743;p80"/>
          <p:cNvSpPr txBox="1"/>
          <p:nvPr>
            <p:ph idx="5" type="body"/>
          </p:nvPr>
        </p:nvSpPr>
        <p:spPr>
          <a:xfrm>
            <a:off x="211793" y="2408624"/>
            <a:ext cx="4060031" cy="1532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quote black">
  <p:cSld name="Large quote black"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1"/>
          <p:cNvSpPr/>
          <p:nvPr/>
        </p:nvSpPr>
        <p:spPr>
          <a:xfrm>
            <a:off x="1" y="0"/>
            <a:ext cx="6730045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6" name="Google Shape;746;p81"/>
          <p:cNvSpPr txBox="1"/>
          <p:nvPr>
            <p:ph type="title"/>
          </p:nvPr>
        </p:nvSpPr>
        <p:spPr>
          <a:xfrm>
            <a:off x="211792" y="174078"/>
            <a:ext cx="6335456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Montserrat Light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8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8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8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AB31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0" name="Google Shape;750;p81"/>
          <p:cNvSpPr/>
          <p:nvPr>
            <p:ph idx="2" type="pic"/>
          </p:nvPr>
        </p:nvSpPr>
        <p:spPr>
          <a:xfrm>
            <a:off x="6730604" y="0"/>
            <a:ext cx="2413397" cy="47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1" name="Google Shape;751;p81"/>
          <p:cNvSpPr txBox="1"/>
          <p:nvPr>
            <p:ph idx="1" type="body"/>
          </p:nvPr>
        </p:nvSpPr>
        <p:spPr>
          <a:xfrm>
            <a:off x="211931" y="4105876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2" name="Google Shape;752;p81"/>
          <p:cNvSpPr txBox="1"/>
          <p:nvPr>
            <p:ph idx="3" type="body"/>
          </p:nvPr>
        </p:nvSpPr>
        <p:spPr>
          <a:xfrm>
            <a:off x="211931" y="4341619"/>
            <a:ext cx="3763566" cy="22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b="0" i="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rvices">
  <p:cSld name="2_Services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2"/>
          <p:cNvSpPr/>
          <p:nvPr/>
        </p:nvSpPr>
        <p:spPr>
          <a:xfrm>
            <a:off x="1" y="0"/>
            <a:ext cx="311583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5" name="Google Shape;755;p82"/>
          <p:cNvSpPr/>
          <p:nvPr/>
        </p:nvSpPr>
        <p:spPr>
          <a:xfrm>
            <a:off x="3106609" y="0"/>
            <a:ext cx="2925746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p82"/>
          <p:cNvSpPr/>
          <p:nvPr/>
        </p:nvSpPr>
        <p:spPr>
          <a:xfrm>
            <a:off x="6032354" y="1"/>
            <a:ext cx="3110501" cy="5143500"/>
          </a:xfrm>
          <a:prstGeom prst="rect">
            <a:avLst/>
          </a:prstGeom>
          <a:solidFill>
            <a:srgbClr val="C30F5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7" name="Google Shape;757;p82"/>
          <p:cNvSpPr txBox="1"/>
          <p:nvPr>
            <p:ph idx="1" type="body"/>
          </p:nvPr>
        </p:nvSpPr>
        <p:spPr>
          <a:xfrm>
            <a:off x="20107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i="0" sz="13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8" name="Google Shape;758;p82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82"/>
          <p:cNvSpPr txBox="1"/>
          <p:nvPr>
            <p:ph idx="2" type="body"/>
          </p:nvPr>
        </p:nvSpPr>
        <p:spPr>
          <a:xfrm>
            <a:off x="211792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sz="900"/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0" name="Google Shape;760;p82"/>
          <p:cNvSpPr txBox="1"/>
          <p:nvPr>
            <p:ph idx="3" type="body"/>
          </p:nvPr>
        </p:nvSpPr>
        <p:spPr>
          <a:xfrm>
            <a:off x="3318350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1" name="Google Shape;761;p82"/>
          <p:cNvSpPr txBox="1"/>
          <p:nvPr>
            <p:ph idx="4" type="body"/>
          </p:nvPr>
        </p:nvSpPr>
        <p:spPr>
          <a:xfrm>
            <a:off x="3329065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2" name="Google Shape;762;p82"/>
          <p:cNvSpPr txBox="1"/>
          <p:nvPr>
            <p:ph idx="5" type="body"/>
          </p:nvPr>
        </p:nvSpPr>
        <p:spPr>
          <a:xfrm>
            <a:off x="6253457" y="1731128"/>
            <a:ext cx="1663443" cy="465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i="0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3" name="Google Shape;763;p82"/>
          <p:cNvSpPr txBox="1"/>
          <p:nvPr>
            <p:ph idx="6" type="body"/>
          </p:nvPr>
        </p:nvSpPr>
        <p:spPr>
          <a:xfrm>
            <a:off x="6264174" y="3094809"/>
            <a:ext cx="1845608" cy="1391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0"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" name="Google Shape;764;p8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8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8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algn="r">
              <a:spcBef>
                <a:spcPts val="0"/>
              </a:spcBef>
              <a:buNone/>
              <a:defRPr b="1" i="0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xample clients ">
  <p:cSld name="1_Example clients ">
    <p:bg>
      <p:bgPr>
        <a:solidFill>
          <a:schemeClr val="accent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3"/>
          <p:cNvSpPr/>
          <p:nvPr/>
        </p:nvSpPr>
        <p:spPr>
          <a:xfrm>
            <a:off x="211793" y="1147352"/>
            <a:ext cx="2849807" cy="28498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9" name="Google Shape;769;p83"/>
          <p:cNvSpPr/>
          <p:nvPr/>
        </p:nvSpPr>
        <p:spPr>
          <a:xfrm>
            <a:off x="3158589" y="1147352"/>
            <a:ext cx="2849807" cy="28498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0" name="Google Shape;770;p83"/>
          <p:cNvSpPr/>
          <p:nvPr/>
        </p:nvSpPr>
        <p:spPr>
          <a:xfrm>
            <a:off x="6083954" y="1147352"/>
            <a:ext cx="2849807" cy="284980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p83"/>
          <p:cNvSpPr/>
          <p:nvPr>
            <p:ph idx="2" type="pic"/>
          </p:nvPr>
        </p:nvSpPr>
        <p:spPr>
          <a:xfrm>
            <a:off x="556695" y="1491369"/>
            <a:ext cx="2160000" cy="21607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2" name="Google Shape;772;p83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8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8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8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6" name="Google Shape;776;p83"/>
          <p:cNvSpPr/>
          <p:nvPr>
            <p:ph idx="3" type="pic"/>
          </p:nvPr>
        </p:nvSpPr>
        <p:spPr>
          <a:xfrm>
            <a:off x="3503492" y="1491369"/>
            <a:ext cx="2160000" cy="21607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7" name="Google Shape;777;p83"/>
          <p:cNvSpPr/>
          <p:nvPr>
            <p:ph idx="4" type="pic"/>
          </p:nvPr>
        </p:nvSpPr>
        <p:spPr>
          <a:xfrm>
            <a:off x="6427305" y="1491369"/>
            <a:ext cx="2160000" cy="21607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xample clients">
  <p:cSld name="3_Example clients">
    <p:bg>
      <p:bgPr>
        <a:solidFill>
          <a:schemeClr val="accen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4"/>
          <p:cNvSpPr/>
          <p:nvPr/>
        </p:nvSpPr>
        <p:spPr>
          <a:xfrm>
            <a:off x="1006996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p84"/>
          <p:cNvSpPr/>
          <p:nvPr/>
        </p:nvSpPr>
        <p:spPr>
          <a:xfrm>
            <a:off x="2850083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4"/>
          <p:cNvSpPr/>
          <p:nvPr/>
        </p:nvSpPr>
        <p:spPr>
          <a:xfrm>
            <a:off x="4682456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84"/>
          <p:cNvSpPr/>
          <p:nvPr/>
        </p:nvSpPr>
        <p:spPr>
          <a:xfrm>
            <a:off x="6514827" y="978857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84"/>
          <p:cNvSpPr/>
          <p:nvPr/>
        </p:nvSpPr>
        <p:spPr>
          <a:xfrm>
            <a:off x="1006996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84"/>
          <p:cNvSpPr/>
          <p:nvPr/>
        </p:nvSpPr>
        <p:spPr>
          <a:xfrm>
            <a:off x="2850083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84"/>
          <p:cNvSpPr/>
          <p:nvPr/>
        </p:nvSpPr>
        <p:spPr>
          <a:xfrm>
            <a:off x="4682456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84"/>
          <p:cNvSpPr/>
          <p:nvPr/>
        </p:nvSpPr>
        <p:spPr>
          <a:xfrm>
            <a:off x="6514827" y="2832660"/>
            <a:ext cx="1620000" cy="16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84"/>
          <p:cNvSpPr txBox="1"/>
          <p:nvPr>
            <p:ph type="title"/>
          </p:nvPr>
        </p:nvSpPr>
        <p:spPr>
          <a:xfrm>
            <a:off x="211792" y="174078"/>
            <a:ext cx="8319560" cy="635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84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84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84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1" name="Google Shape;791;p84"/>
          <p:cNvSpPr/>
          <p:nvPr>
            <p:ph idx="2" type="pic"/>
          </p:nvPr>
        </p:nvSpPr>
        <p:spPr>
          <a:xfrm>
            <a:off x="1141996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84"/>
          <p:cNvSpPr/>
          <p:nvPr>
            <p:ph idx="3" type="pic"/>
          </p:nvPr>
        </p:nvSpPr>
        <p:spPr>
          <a:xfrm>
            <a:off x="2975312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3" name="Google Shape;793;p84"/>
          <p:cNvSpPr/>
          <p:nvPr>
            <p:ph idx="4" type="pic"/>
          </p:nvPr>
        </p:nvSpPr>
        <p:spPr>
          <a:xfrm>
            <a:off x="4817456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4" name="Google Shape;794;p84"/>
          <p:cNvSpPr/>
          <p:nvPr>
            <p:ph idx="5" type="pic"/>
          </p:nvPr>
        </p:nvSpPr>
        <p:spPr>
          <a:xfrm>
            <a:off x="6652004" y="1113857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5" name="Google Shape;795;p84"/>
          <p:cNvSpPr/>
          <p:nvPr>
            <p:ph idx="6" type="pic"/>
          </p:nvPr>
        </p:nvSpPr>
        <p:spPr>
          <a:xfrm>
            <a:off x="1141996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6" name="Google Shape;796;p84"/>
          <p:cNvSpPr/>
          <p:nvPr>
            <p:ph idx="7" type="pic"/>
          </p:nvPr>
        </p:nvSpPr>
        <p:spPr>
          <a:xfrm>
            <a:off x="2985083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7" name="Google Shape;797;p84"/>
          <p:cNvSpPr/>
          <p:nvPr>
            <p:ph idx="8" type="pic"/>
          </p:nvPr>
        </p:nvSpPr>
        <p:spPr>
          <a:xfrm>
            <a:off x="4817456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8" name="Google Shape;798;p84"/>
          <p:cNvSpPr/>
          <p:nvPr>
            <p:ph idx="9" type="pic"/>
          </p:nvPr>
        </p:nvSpPr>
        <p:spPr>
          <a:xfrm>
            <a:off x="6652004" y="2967660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">
  <p:cSld name="Logos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5"/>
          <p:cNvSpPr/>
          <p:nvPr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01" name="Google Shape;801;p85"/>
          <p:cNvGrpSpPr/>
          <p:nvPr/>
        </p:nvGrpSpPr>
        <p:grpSpPr>
          <a:xfrm>
            <a:off x="222654" y="1675471"/>
            <a:ext cx="8698696" cy="2846342"/>
            <a:chOff x="296870" y="2233959"/>
            <a:chExt cx="11598261" cy="3795123"/>
          </a:xfrm>
        </p:grpSpPr>
        <p:grpSp>
          <p:nvGrpSpPr>
            <p:cNvPr id="802" name="Google Shape;802;p85"/>
            <p:cNvGrpSpPr/>
            <p:nvPr/>
          </p:nvGrpSpPr>
          <p:grpSpPr>
            <a:xfrm>
              <a:off x="296870" y="2233959"/>
              <a:ext cx="11598261" cy="1847385"/>
              <a:chOff x="282498" y="2233959"/>
              <a:chExt cx="11598261" cy="1847385"/>
            </a:xfrm>
          </p:grpSpPr>
          <p:sp>
            <p:nvSpPr>
              <p:cNvPr id="803" name="Google Shape;803;p85"/>
              <p:cNvSpPr/>
              <p:nvPr/>
            </p:nvSpPr>
            <p:spPr>
              <a:xfrm>
                <a:off x="282498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4" name="Google Shape;804;p85"/>
              <p:cNvSpPr/>
              <p:nvPr/>
            </p:nvSpPr>
            <p:spPr>
              <a:xfrm>
                <a:off x="3204449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5" name="Google Shape;805;p85"/>
              <p:cNvSpPr/>
              <p:nvPr/>
            </p:nvSpPr>
            <p:spPr>
              <a:xfrm>
                <a:off x="612640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6" name="Google Shape;806;p85"/>
              <p:cNvSpPr/>
              <p:nvPr/>
            </p:nvSpPr>
            <p:spPr>
              <a:xfrm>
                <a:off x="904835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807" name="Google Shape;807;p85"/>
            <p:cNvGrpSpPr/>
            <p:nvPr/>
          </p:nvGrpSpPr>
          <p:grpSpPr>
            <a:xfrm>
              <a:off x="296870" y="4181697"/>
              <a:ext cx="11598261" cy="1847385"/>
              <a:chOff x="282498" y="2233959"/>
              <a:chExt cx="11598261" cy="1847385"/>
            </a:xfrm>
          </p:grpSpPr>
          <p:sp>
            <p:nvSpPr>
              <p:cNvPr id="808" name="Google Shape;808;p85"/>
              <p:cNvSpPr/>
              <p:nvPr/>
            </p:nvSpPr>
            <p:spPr>
              <a:xfrm>
                <a:off x="282498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9" name="Google Shape;809;p85"/>
              <p:cNvSpPr/>
              <p:nvPr/>
            </p:nvSpPr>
            <p:spPr>
              <a:xfrm>
                <a:off x="3204449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10" name="Google Shape;810;p85"/>
              <p:cNvSpPr/>
              <p:nvPr/>
            </p:nvSpPr>
            <p:spPr>
              <a:xfrm>
                <a:off x="612640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11" name="Google Shape;811;p85"/>
              <p:cNvSpPr/>
              <p:nvPr/>
            </p:nvSpPr>
            <p:spPr>
              <a:xfrm>
                <a:off x="9048350" y="2233959"/>
                <a:ext cx="2832409" cy="184738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812" name="Google Shape;812;p85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85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85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85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6" name="Google Shape;816;p85"/>
          <p:cNvSpPr txBox="1"/>
          <p:nvPr>
            <p:ph idx="1" type="body"/>
          </p:nvPr>
        </p:nvSpPr>
        <p:spPr>
          <a:xfrm>
            <a:off x="222653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7" name="Google Shape;817;p85"/>
          <p:cNvSpPr txBox="1"/>
          <p:nvPr>
            <p:ph idx="2" type="body"/>
          </p:nvPr>
        </p:nvSpPr>
        <p:spPr>
          <a:xfrm>
            <a:off x="2414116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8" name="Google Shape;818;p85"/>
          <p:cNvSpPr txBox="1"/>
          <p:nvPr>
            <p:ph idx="3" type="body"/>
          </p:nvPr>
        </p:nvSpPr>
        <p:spPr>
          <a:xfrm>
            <a:off x="4605580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9" name="Google Shape;819;p85"/>
          <p:cNvSpPr txBox="1"/>
          <p:nvPr>
            <p:ph idx="4" type="body"/>
          </p:nvPr>
        </p:nvSpPr>
        <p:spPr>
          <a:xfrm>
            <a:off x="6797042" y="1675470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0" name="Google Shape;820;p85"/>
          <p:cNvSpPr txBox="1"/>
          <p:nvPr>
            <p:ph idx="5" type="body"/>
          </p:nvPr>
        </p:nvSpPr>
        <p:spPr>
          <a:xfrm>
            <a:off x="222653" y="3151718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1" name="Google Shape;821;p85"/>
          <p:cNvSpPr txBox="1"/>
          <p:nvPr>
            <p:ph idx="6" type="body"/>
          </p:nvPr>
        </p:nvSpPr>
        <p:spPr>
          <a:xfrm>
            <a:off x="2414116" y="3151716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2" name="Google Shape;822;p85"/>
          <p:cNvSpPr txBox="1"/>
          <p:nvPr>
            <p:ph idx="7" type="body"/>
          </p:nvPr>
        </p:nvSpPr>
        <p:spPr>
          <a:xfrm>
            <a:off x="4605580" y="3151716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3" name="Google Shape;823;p85"/>
          <p:cNvSpPr txBox="1"/>
          <p:nvPr>
            <p:ph idx="8" type="body"/>
          </p:nvPr>
        </p:nvSpPr>
        <p:spPr>
          <a:xfrm>
            <a:off x="6797042" y="3151716"/>
            <a:ext cx="2124307" cy="440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8000" spcFirstLastPara="1" rIns="0" wrap="square" tIns="72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allery - four images">
  <p:cSld name="Picture gallery - four images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6"/>
          <p:cNvSpPr/>
          <p:nvPr>
            <p:ph idx="2" type="pic"/>
          </p:nvPr>
        </p:nvSpPr>
        <p:spPr>
          <a:xfrm>
            <a:off x="222647" y="1675210"/>
            <a:ext cx="4304372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6" name="Google Shape;826;p86"/>
          <p:cNvSpPr/>
          <p:nvPr>
            <p:ph idx="3" type="pic"/>
          </p:nvPr>
        </p:nvSpPr>
        <p:spPr>
          <a:xfrm>
            <a:off x="4604952" y="1675120"/>
            <a:ext cx="4304371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7" name="Google Shape;827;p86"/>
          <p:cNvSpPr/>
          <p:nvPr>
            <p:ph idx="4" type="pic"/>
          </p:nvPr>
        </p:nvSpPr>
        <p:spPr>
          <a:xfrm>
            <a:off x="222647" y="3135925"/>
            <a:ext cx="4304372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8" name="Google Shape;828;p86"/>
          <p:cNvSpPr/>
          <p:nvPr>
            <p:ph idx="5" type="pic"/>
          </p:nvPr>
        </p:nvSpPr>
        <p:spPr>
          <a:xfrm>
            <a:off x="4604950" y="3135835"/>
            <a:ext cx="4304372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9" name="Google Shape;829;p86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86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86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86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image">
  <p:cSld name="One image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7"/>
          <p:cNvSpPr/>
          <p:nvPr>
            <p:ph idx="2" type="pic"/>
          </p:nvPr>
        </p:nvSpPr>
        <p:spPr>
          <a:xfrm>
            <a:off x="222647" y="1675211"/>
            <a:ext cx="8713962" cy="2846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5" name="Google Shape;835;p87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87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87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87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gallery - random">
  <p:cSld name="Picture gallery - random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8"/>
          <p:cNvSpPr/>
          <p:nvPr>
            <p:ph idx="2" type="pic"/>
          </p:nvPr>
        </p:nvSpPr>
        <p:spPr>
          <a:xfrm>
            <a:off x="6796103" y="1675121"/>
            <a:ext cx="2124075" cy="2846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p88"/>
          <p:cNvSpPr/>
          <p:nvPr>
            <p:ph idx="3" type="pic"/>
          </p:nvPr>
        </p:nvSpPr>
        <p:spPr>
          <a:xfrm>
            <a:off x="2402945" y="3135835"/>
            <a:ext cx="4315227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2" name="Google Shape;842;p88"/>
          <p:cNvSpPr/>
          <p:nvPr>
            <p:ph idx="4" type="pic"/>
          </p:nvPr>
        </p:nvSpPr>
        <p:spPr>
          <a:xfrm>
            <a:off x="211793" y="1675210"/>
            <a:ext cx="4315227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3" name="Google Shape;843;p88"/>
          <p:cNvSpPr/>
          <p:nvPr>
            <p:ph idx="5" type="pic"/>
          </p:nvPr>
        </p:nvSpPr>
        <p:spPr>
          <a:xfrm>
            <a:off x="4604952" y="1675120"/>
            <a:ext cx="2113220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4" name="Google Shape;844;p88"/>
          <p:cNvSpPr/>
          <p:nvPr>
            <p:ph idx="6" type="pic"/>
          </p:nvPr>
        </p:nvSpPr>
        <p:spPr>
          <a:xfrm>
            <a:off x="211793" y="3135925"/>
            <a:ext cx="2124075" cy="1385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5" name="Google Shape;845;p88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88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88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88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 Grid">
  <p:cSld name="Master Grid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89"/>
          <p:cNvGrpSpPr/>
          <p:nvPr/>
        </p:nvGrpSpPr>
        <p:grpSpPr>
          <a:xfrm>
            <a:off x="-542001" y="-666750"/>
            <a:ext cx="10242755" cy="6477000"/>
            <a:chOff x="-722668" y="-889000"/>
            <a:chExt cx="13657006" cy="8636000"/>
          </a:xfrm>
        </p:grpSpPr>
        <p:grpSp>
          <p:nvGrpSpPr>
            <p:cNvPr id="851" name="Google Shape;851;p89"/>
            <p:cNvGrpSpPr/>
            <p:nvPr/>
          </p:nvGrpSpPr>
          <p:grpSpPr>
            <a:xfrm>
              <a:off x="296333" y="-889000"/>
              <a:ext cx="11599334" cy="8636000"/>
              <a:chOff x="296333" y="-889000"/>
              <a:chExt cx="11599334" cy="8636000"/>
            </a:xfrm>
          </p:grpSpPr>
          <p:cxnSp>
            <p:nvCxnSpPr>
              <p:cNvPr id="852" name="Google Shape;852;p89"/>
              <p:cNvCxnSpPr/>
              <p:nvPr/>
            </p:nvCxnSpPr>
            <p:spPr>
              <a:xfrm>
                <a:off x="11895667" y="-889000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53" name="Google Shape;853;p89"/>
              <p:cNvCxnSpPr/>
              <p:nvPr/>
            </p:nvCxnSpPr>
            <p:spPr>
              <a:xfrm>
                <a:off x="296333" y="-889000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854" name="Google Shape;854;p89"/>
              <p:cNvGrpSpPr/>
              <p:nvPr/>
            </p:nvGrpSpPr>
            <p:grpSpPr>
              <a:xfrm>
                <a:off x="1171404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55" name="Google Shape;855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56" name="Google Shape;856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57" name="Google Shape;857;p89"/>
              <p:cNvGrpSpPr/>
              <p:nvPr/>
            </p:nvGrpSpPr>
            <p:grpSpPr>
              <a:xfrm>
                <a:off x="2146653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58" name="Google Shape;858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59" name="Google Shape;859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0" name="Google Shape;860;p89"/>
              <p:cNvGrpSpPr/>
              <p:nvPr/>
            </p:nvGrpSpPr>
            <p:grpSpPr>
              <a:xfrm>
                <a:off x="3121902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61" name="Google Shape;861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2" name="Google Shape;862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3" name="Google Shape;863;p89"/>
              <p:cNvGrpSpPr/>
              <p:nvPr/>
            </p:nvGrpSpPr>
            <p:grpSpPr>
              <a:xfrm>
                <a:off x="4097151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64" name="Google Shape;864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5" name="Google Shape;865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6" name="Google Shape;866;p89"/>
              <p:cNvGrpSpPr/>
              <p:nvPr/>
            </p:nvGrpSpPr>
            <p:grpSpPr>
              <a:xfrm>
                <a:off x="5072400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67" name="Google Shape;867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68" name="Google Shape;868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69" name="Google Shape;869;p89"/>
              <p:cNvGrpSpPr/>
              <p:nvPr/>
            </p:nvGrpSpPr>
            <p:grpSpPr>
              <a:xfrm>
                <a:off x="6047649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0" name="Google Shape;870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1" name="Google Shape;871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72" name="Google Shape;872;p89"/>
              <p:cNvGrpSpPr/>
              <p:nvPr/>
            </p:nvGrpSpPr>
            <p:grpSpPr>
              <a:xfrm>
                <a:off x="7022897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3" name="Google Shape;873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4" name="Google Shape;874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75" name="Google Shape;875;p89"/>
              <p:cNvGrpSpPr/>
              <p:nvPr/>
            </p:nvGrpSpPr>
            <p:grpSpPr>
              <a:xfrm>
                <a:off x="7998145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6" name="Google Shape;876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77" name="Google Shape;877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78" name="Google Shape;878;p89"/>
              <p:cNvGrpSpPr/>
              <p:nvPr/>
            </p:nvGrpSpPr>
            <p:grpSpPr>
              <a:xfrm>
                <a:off x="8973393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79" name="Google Shape;879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80" name="Google Shape;880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81" name="Google Shape;881;p89"/>
              <p:cNvGrpSpPr/>
              <p:nvPr/>
            </p:nvGrpSpPr>
            <p:grpSpPr>
              <a:xfrm>
                <a:off x="9948641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82" name="Google Shape;882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83" name="Google Shape;883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84" name="Google Shape;884;p89"/>
              <p:cNvGrpSpPr/>
              <p:nvPr/>
            </p:nvGrpSpPr>
            <p:grpSpPr>
              <a:xfrm>
                <a:off x="10923889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85" name="Google Shape;885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86" name="Google Shape;886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887" name="Google Shape;887;p89"/>
            <p:cNvGrpSpPr/>
            <p:nvPr/>
          </p:nvGrpSpPr>
          <p:grpSpPr>
            <a:xfrm rot="-5400000">
              <a:off x="2966244" y="-3401368"/>
              <a:ext cx="6279181" cy="13657006"/>
              <a:chOff x="3669460" y="-889000"/>
              <a:chExt cx="6279181" cy="8636000"/>
            </a:xfrm>
          </p:grpSpPr>
          <p:grpSp>
            <p:nvGrpSpPr>
              <p:cNvPr id="888" name="Google Shape;888;p89"/>
              <p:cNvGrpSpPr/>
              <p:nvPr/>
            </p:nvGrpSpPr>
            <p:grpSpPr>
              <a:xfrm>
                <a:off x="3669460" y="-889000"/>
                <a:ext cx="521098" cy="8636000"/>
                <a:chOff x="743713" y="-889000"/>
                <a:chExt cx="521098" cy="8636000"/>
              </a:xfrm>
            </p:grpSpPr>
            <p:cxnSp>
              <p:nvCxnSpPr>
                <p:cNvPr id="889" name="Google Shape;889;p89"/>
                <p:cNvCxnSpPr/>
                <p:nvPr/>
              </p:nvCxnSpPr>
              <p:spPr>
                <a:xfrm>
                  <a:off x="743713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0" name="Google Shape;890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1" name="Google Shape;891;p89"/>
              <p:cNvGrpSpPr/>
              <p:nvPr/>
            </p:nvGrpSpPr>
            <p:grpSpPr>
              <a:xfrm>
                <a:off x="5072400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92" name="Google Shape;892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3" name="Google Shape;893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4" name="Google Shape;894;p89"/>
              <p:cNvGrpSpPr/>
              <p:nvPr/>
            </p:nvGrpSpPr>
            <p:grpSpPr>
              <a:xfrm>
                <a:off x="6047649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95" name="Google Shape;895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6" name="Google Shape;896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897" name="Google Shape;897;p89"/>
              <p:cNvGrpSpPr/>
              <p:nvPr/>
            </p:nvGrpSpPr>
            <p:grpSpPr>
              <a:xfrm>
                <a:off x="7022897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898" name="Google Shape;898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899" name="Google Shape;899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0" name="Google Shape;900;p89"/>
              <p:cNvGrpSpPr/>
              <p:nvPr/>
            </p:nvGrpSpPr>
            <p:grpSpPr>
              <a:xfrm>
                <a:off x="7998145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901" name="Google Shape;901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2" name="Google Shape;902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3" name="Google Shape;903;p89"/>
              <p:cNvGrpSpPr/>
              <p:nvPr/>
            </p:nvGrpSpPr>
            <p:grpSpPr>
              <a:xfrm>
                <a:off x="8973393" y="-889000"/>
                <a:ext cx="93407" cy="8636000"/>
                <a:chOff x="1171404" y="-889000"/>
                <a:chExt cx="93407" cy="8636000"/>
              </a:xfrm>
            </p:grpSpPr>
            <p:cxnSp>
              <p:nvCxnSpPr>
                <p:cNvPr id="904" name="Google Shape;904;p89"/>
                <p:cNvCxnSpPr/>
                <p:nvPr/>
              </p:nvCxnSpPr>
              <p:spPr>
                <a:xfrm>
                  <a:off x="1171404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05" name="Google Shape;905;p89"/>
                <p:cNvCxnSpPr/>
                <p:nvPr/>
              </p:nvCxnSpPr>
              <p:spPr>
                <a:xfrm>
                  <a:off x="1264811" y="-889000"/>
                  <a:ext cx="0" cy="863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906" name="Google Shape;906;p89"/>
              <p:cNvCxnSpPr/>
              <p:nvPr/>
            </p:nvCxnSpPr>
            <p:spPr>
              <a:xfrm>
                <a:off x="9948641" y="-889000"/>
                <a:ext cx="0" cy="863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tems">
  <p:cSld name="2 items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0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90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90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1" name="Google Shape;911;p90"/>
          <p:cNvSpPr txBox="1"/>
          <p:nvPr>
            <p:ph idx="1" type="body"/>
          </p:nvPr>
        </p:nvSpPr>
        <p:spPr>
          <a:xfrm>
            <a:off x="211792" y="939019"/>
            <a:ext cx="2132900" cy="687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2" name="Google Shape;912;p90"/>
          <p:cNvSpPr txBox="1"/>
          <p:nvPr>
            <p:ph idx="2" type="body"/>
          </p:nvPr>
        </p:nvSpPr>
        <p:spPr>
          <a:xfrm>
            <a:off x="4624756" y="939018"/>
            <a:ext cx="2132900" cy="68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3" name="Google Shape;913;p90"/>
          <p:cNvSpPr txBox="1"/>
          <p:nvPr>
            <p:ph idx="3" type="body"/>
          </p:nvPr>
        </p:nvSpPr>
        <p:spPr>
          <a:xfrm>
            <a:off x="211792" y="3838723"/>
            <a:ext cx="2132900" cy="687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4" name="Google Shape;914;p90"/>
          <p:cNvSpPr txBox="1"/>
          <p:nvPr>
            <p:ph idx="4" type="body"/>
          </p:nvPr>
        </p:nvSpPr>
        <p:spPr>
          <a:xfrm>
            <a:off x="2417998" y="3838720"/>
            <a:ext cx="2132900" cy="687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5" name="Google Shape;915;p90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4 images">
  <p:cSld name="Text and 4 images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1"/>
          <p:cNvSpPr/>
          <p:nvPr>
            <p:ph idx="2" type="pic"/>
          </p:nvPr>
        </p:nvSpPr>
        <p:spPr>
          <a:xfrm>
            <a:off x="4604951" y="938521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91"/>
          <p:cNvSpPr/>
          <p:nvPr>
            <p:ph idx="3" type="pic"/>
          </p:nvPr>
        </p:nvSpPr>
        <p:spPr>
          <a:xfrm>
            <a:off x="6796103" y="938521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9" name="Google Shape;919;p91"/>
          <p:cNvSpPr/>
          <p:nvPr>
            <p:ph idx="4" type="pic"/>
          </p:nvPr>
        </p:nvSpPr>
        <p:spPr>
          <a:xfrm>
            <a:off x="4604951" y="2399236"/>
            <a:ext cx="2124075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0" name="Google Shape;920;p91"/>
          <p:cNvSpPr/>
          <p:nvPr>
            <p:ph idx="5" type="pic"/>
          </p:nvPr>
        </p:nvSpPr>
        <p:spPr>
          <a:xfrm>
            <a:off x="6796103" y="2399236"/>
            <a:ext cx="2124076" cy="138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1" name="Google Shape;921;p91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91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91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4" name="Google Shape;924;p91"/>
          <p:cNvSpPr txBox="1"/>
          <p:nvPr>
            <p:ph idx="1" type="body"/>
          </p:nvPr>
        </p:nvSpPr>
        <p:spPr>
          <a:xfrm>
            <a:off x="211793" y="938521"/>
            <a:ext cx="2252009" cy="3583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5" name="Google Shape;925;p91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text">
  <p:cSld name="Images and text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2"/>
          <p:cNvSpPr/>
          <p:nvPr>
            <p:ph idx="2" type="pic"/>
          </p:nvPr>
        </p:nvSpPr>
        <p:spPr>
          <a:xfrm>
            <a:off x="222647" y="951702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8" name="Google Shape;928;p92"/>
          <p:cNvSpPr/>
          <p:nvPr>
            <p:ph idx="3" type="pic"/>
          </p:nvPr>
        </p:nvSpPr>
        <p:spPr>
          <a:xfrm>
            <a:off x="2413799" y="951702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Google Shape;929;p92"/>
          <p:cNvSpPr/>
          <p:nvPr>
            <p:ph idx="4" type="pic"/>
          </p:nvPr>
        </p:nvSpPr>
        <p:spPr>
          <a:xfrm>
            <a:off x="4604951" y="951613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0" name="Google Shape;930;p92"/>
          <p:cNvSpPr/>
          <p:nvPr>
            <p:ph idx="5" type="pic"/>
          </p:nvPr>
        </p:nvSpPr>
        <p:spPr>
          <a:xfrm>
            <a:off x="6796103" y="951613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1" name="Google Shape;931;p92"/>
          <p:cNvSpPr/>
          <p:nvPr>
            <p:ph idx="6" type="pic"/>
          </p:nvPr>
        </p:nvSpPr>
        <p:spPr>
          <a:xfrm>
            <a:off x="222647" y="2412417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2" name="Google Shape;932;p92"/>
          <p:cNvSpPr/>
          <p:nvPr>
            <p:ph idx="7" type="pic"/>
          </p:nvPr>
        </p:nvSpPr>
        <p:spPr>
          <a:xfrm>
            <a:off x="2413798" y="2412417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3" name="Google Shape;933;p92"/>
          <p:cNvSpPr/>
          <p:nvPr>
            <p:ph idx="8" type="pic"/>
          </p:nvPr>
        </p:nvSpPr>
        <p:spPr>
          <a:xfrm>
            <a:off x="4604950" y="2412328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4" name="Google Shape;934;p92"/>
          <p:cNvSpPr/>
          <p:nvPr>
            <p:ph idx="9" type="pic"/>
          </p:nvPr>
        </p:nvSpPr>
        <p:spPr>
          <a:xfrm>
            <a:off x="6796101" y="2412328"/>
            <a:ext cx="2124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92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92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92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8" name="Google Shape;938;p92"/>
          <p:cNvSpPr txBox="1"/>
          <p:nvPr>
            <p:ph idx="1" type="body"/>
          </p:nvPr>
        </p:nvSpPr>
        <p:spPr>
          <a:xfrm>
            <a:off x="222649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9" name="Google Shape;939;p92"/>
          <p:cNvSpPr txBox="1"/>
          <p:nvPr>
            <p:ph idx="13" type="body"/>
          </p:nvPr>
        </p:nvSpPr>
        <p:spPr>
          <a:xfrm>
            <a:off x="2413434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0" name="Google Shape;940;p92"/>
          <p:cNvSpPr txBox="1"/>
          <p:nvPr>
            <p:ph idx="14" type="body"/>
          </p:nvPr>
        </p:nvSpPr>
        <p:spPr>
          <a:xfrm>
            <a:off x="4604219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1" name="Google Shape;941;p92"/>
          <p:cNvSpPr txBox="1"/>
          <p:nvPr>
            <p:ph idx="15" type="body"/>
          </p:nvPr>
        </p:nvSpPr>
        <p:spPr>
          <a:xfrm>
            <a:off x="6795005" y="2174424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2" name="Google Shape;942;p92"/>
          <p:cNvSpPr txBox="1"/>
          <p:nvPr>
            <p:ph idx="16" type="body"/>
          </p:nvPr>
        </p:nvSpPr>
        <p:spPr>
          <a:xfrm>
            <a:off x="222284" y="3647339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3" name="Google Shape;943;p92"/>
          <p:cNvSpPr txBox="1"/>
          <p:nvPr>
            <p:ph idx="17" type="body"/>
          </p:nvPr>
        </p:nvSpPr>
        <p:spPr>
          <a:xfrm>
            <a:off x="2413069" y="3647339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4" name="Google Shape;944;p92"/>
          <p:cNvSpPr txBox="1"/>
          <p:nvPr>
            <p:ph idx="18" type="body"/>
          </p:nvPr>
        </p:nvSpPr>
        <p:spPr>
          <a:xfrm>
            <a:off x="4603854" y="3647337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5" name="Google Shape;945;p92"/>
          <p:cNvSpPr txBox="1"/>
          <p:nvPr>
            <p:ph idx="19" type="body"/>
          </p:nvPr>
        </p:nvSpPr>
        <p:spPr>
          <a:xfrm>
            <a:off x="6794639" y="3647337"/>
            <a:ext cx="2125265" cy="237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1pPr>
            <a:lvl2pPr indent="-342900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6" name="Google Shape;946;p92"/>
          <p:cNvSpPr txBox="1"/>
          <p:nvPr>
            <p:ph type="title"/>
          </p:nvPr>
        </p:nvSpPr>
        <p:spPr>
          <a:xfrm>
            <a:off x="211793" y="174078"/>
            <a:ext cx="3705939" cy="29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b="1" i="0" sz="9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80" Type="http://schemas.openxmlformats.org/officeDocument/2006/relationships/slideLayout" Target="../slideLayouts/slideLayout91.xml"/><Relationship Id="rId81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42.xml"/><Relationship Id="rId75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41.xml"/><Relationship Id="rId74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44.xml"/><Relationship Id="rId77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43.xml"/><Relationship Id="rId76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46.xml"/><Relationship Id="rId79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45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66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32.xml"/><Relationship Id="rId6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35.xml"/><Relationship Id="rId68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34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69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11792" y="174078"/>
            <a:ext cx="60593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  <a:defRPr b="0" i="0" sz="4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11792" y="1369219"/>
            <a:ext cx="8303558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660963" y="4731381"/>
            <a:ext cx="164733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11793" y="4731381"/>
            <a:ext cx="2653873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588527" y="4731381"/>
            <a:ext cx="1348084" cy="34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ws.amazon.com/architecture/well-architected/?wa-lens-whitepapers.sort-by=item.additionalFields.sortDate&amp;wa-lens-whitepapers.sort-order=desc" TargetMode="External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4"/>
          <p:cNvSpPr txBox="1"/>
          <p:nvPr>
            <p:ph idx="4294967295" type="title"/>
          </p:nvPr>
        </p:nvSpPr>
        <p:spPr>
          <a:xfrm>
            <a:off x="0" y="1872100"/>
            <a:ext cx="9144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Light"/>
              <a:buNone/>
            </a:pPr>
            <a:r>
              <a:rPr lang="en-GB"/>
              <a:t>AWS Control Tower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5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58" name="Google Shape;958;p95"/>
          <p:cNvSpPr txBox="1"/>
          <p:nvPr/>
        </p:nvSpPr>
        <p:spPr>
          <a:xfrm>
            <a:off x="0" y="1387550"/>
            <a:ext cx="86859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AWS Control Tower?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Landing Zones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Account Factory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Guardrails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6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AWS Control Tower?</a:t>
            </a:r>
            <a:endParaRPr/>
          </a:p>
        </p:txBody>
      </p:sp>
      <p:sp>
        <p:nvSpPr>
          <p:cNvPr id="964" name="Google Shape;964;p96"/>
          <p:cNvSpPr txBox="1"/>
          <p:nvPr/>
        </p:nvSpPr>
        <p:spPr>
          <a:xfrm>
            <a:off x="0" y="947575"/>
            <a:ext cx="44778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 up and govern a secure, multi-account AWS environment, called a landing zone.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creates a landing zone using AWS Organisations, bringing ongoing account management and governance as well as implementation best practices.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Automate the setup of your multi-account AWS environment with just a few clicks.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5" name="Google Shape;96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000" y="1109400"/>
            <a:ext cx="4751026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7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Landing Zones</a:t>
            </a:r>
            <a:endParaRPr/>
          </a:p>
        </p:txBody>
      </p:sp>
      <p:sp>
        <p:nvSpPr>
          <p:cNvPr id="971" name="Google Shape;971;p97"/>
          <p:cNvSpPr txBox="1"/>
          <p:nvPr/>
        </p:nvSpPr>
        <p:spPr>
          <a:xfrm>
            <a:off x="0" y="947575"/>
            <a:ext cx="86859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landing zone is a well-architected, multi-account AWS environment based on security and compliance best practices.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Landing zones offer an effective way to simplify and de-risk cloud adoption. They give developers a pre-configured foundation to build on in the vast ecosystem of the cloud.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 more on the AWS well-architected framework </a:t>
            </a:r>
            <a:r>
              <a:rPr lang="en-GB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landing zone set up by AWS Control Tower is managed using a set of mandatory and strongly recommended guardrails, which you select through a self-service console to ensure that accounts and configurations comply with your policies.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2" name="Google Shape;97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50" y="2846275"/>
            <a:ext cx="5543127" cy="222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98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Account Factory</a:t>
            </a:r>
            <a:endParaRPr/>
          </a:p>
        </p:txBody>
      </p:sp>
      <p:sp>
        <p:nvSpPr>
          <p:cNvPr id="978" name="Google Shape;978;p98"/>
          <p:cNvSpPr txBox="1"/>
          <p:nvPr/>
        </p:nvSpPr>
        <p:spPr>
          <a:xfrm>
            <a:off x="0" y="947575"/>
            <a:ext cx="86859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account factory automates provisioning of new accounts in your organization.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 AWS account is a container for your resources. Using multiple accounts gives you built-in security boundaries.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a configurable account template, it helps you standardise provisioning of new accounts with pre-approved account configurations.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9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Guardrails</a:t>
            </a:r>
            <a:endParaRPr/>
          </a:p>
        </p:txBody>
      </p:sp>
      <p:sp>
        <p:nvSpPr>
          <p:cNvPr id="984" name="Google Shape;984;p99"/>
          <p:cNvSpPr txBox="1"/>
          <p:nvPr/>
        </p:nvSpPr>
        <p:spPr>
          <a:xfrm>
            <a:off x="0" y="947575"/>
            <a:ext cx="86859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Preventive and detective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Mandatory and optional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AWS Control Tower offers a curated set of guardrails based on AWS best practices and common customer policies for governance.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Guardrails are pre-packaged governance rules for security, operations, and compliance.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Preventive guardrails establish intent and prevent deployment of resources that don’t conform to your policies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Detective guardrails (for example, ‘Detect whether public read access to Amazon S3 buckets is allowed’) continuously monitor deployed resources for nonconformance.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Mandatory Guardrail example: Disallow cross-Region networking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Optional Guardrail example: Detect whether MFA for the root user is enabled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00"/>
          <p:cNvSpPr txBox="1"/>
          <p:nvPr>
            <p:ph type="title"/>
          </p:nvPr>
        </p:nvSpPr>
        <p:spPr>
          <a:xfrm>
            <a:off x="211792" y="174078"/>
            <a:ext cx="8319600" cy="6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</a:t>
            </a:r>
            <a:endParaRPr/>
          </a:p>
        </p:txBody>
      </p:sp>
      <p:sp>
        <p:nvSpPr>
          <p:cNvPr id="990" name="Google Shape;990;p100"/>
          <p:cNvSpPr txBox="1"/>
          <p:nvPr/>
        </p:nvSpPr>
        <p:spPr>
          <a:xfrm>
            <a:off x="0" y="947575"/>
            <a:ext cx="86859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AWS Control Tower dashboard gives you continuous visibility into your AWS environment.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-GB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DEMO!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31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1" name="Google Shape;99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50" y="1437350"/>
            <a:ext cx="6920824" cy="34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ustom 36">
      <a:dk1>
        <a:srgbClr val="000000"/>
      </a:dk1>
      <a:lt1>
        <a:srgbClr val="FFFFFF"/>
      </a:lt1>
      <a:dk2>
        <a:srgbClr val="808080"/>
      </a:dk2>
      <a:lt2>
        <a:srgbClr val="F2F2F2"/>
      </a:lt2>
      <a:accent1>
        <a:srgbClr val="FAB31E"/>
      </a:accent1>
      <a:accent2>
        <a:srgbClr val="000000"/>
      </a:accent2>
      <a:accent3>
        <a:srgbClr val="FFFFFF"/>
      </a:accent3>
      <a:accent4>
        <a:srgbClr val="513272"/>
      </a:accent4>
      <a:accent5>
        <a:srgbClr val="F2F2F2"/>
      </a:accent5>
      <a:accent6>
        <a:srgbClr val="C31E58"/>
      </a:accent6>
      <a:hlink>
        <a:srgbClr val="000000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